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1"/>
    <p:sldMasterId id="2147483664" r:id="rId2"/>
  </p:sldMasterIdLst>
  <p:notesMasterIdLst>
    <p:notesMasterId r:id="rId35"/>
  </p:notesMasterIdLst>
  <p:handoutMasterIdLst>
    <p:handoutMasterId r:id="rId36"/>
  </p:handoutMasterIdLst>
  <p:sldIdLst>
    <p:sldId id="288" r:id="rId3"/>
    <p:sldId id="308" r:id="rId4"/>
    <p:sldId id="346" r:id="rId5"/>
    <p:sldId id="347" r:id="rId6"/>
    <p:sldId id="348" r:id="rId7"/>
    <p:sldId id="309" r:id="rId8"/>
    <p:sldId id="316" r:id="rId9"/>
    <p:sldId id="312" r:id="rId10"/>
    <p:sldId id="313" r:id="rId11"/>
    <p:sldId id="314" r:id="rId12"/>
    <p:sldId id="337" r:id="rId13"/>
    <p:sldId id="349" r:id="rId14"/>
    <p:sldId id="342" r:id="rId15"/>
    <p:sldId id="310" r:id="rId16"/>
    <p:sldId id="350" r:id="rId17"/>
    <p:sldId id="315" r:id="rId18"/>
    <p:sldId id="317" r:id="rId19"/>
    <p:sldId id="319" r:id="rId20"/>
    <p:sldId id="320" r:id="rId21"/>
    <p:sldId id="340" r:id="rId22"/>
    <p:sldId id="322" r:id="rId23"/>
    <p:sldId id="321" r:id="rId24"/>
    <p:sldId id="344" r:id="rId25"/>
    <p:sldId id="345" r:id="rId26"/>
    <p:sldId id="323" r:id="rId27"/>
    <p:sldId id="324" r:id="rId28"/>
    <p:sldId id="325" r:id="rId29"/>
    <p:sldId id="328" r:id="rId30"/>
    <p:sldId id="330" r:id="rId31"/>
    <p:sldId id="336" r:id="rId32"/>
    <p:sldId id="335" r:id="rId33"/>
    <p:sldId id="305" r:id="rId34"/>
  </p:sldIdLst>
  <p:sldSz cx="12192000" cy="6858000"/>
  <p:notesSz cx="7010400" cy="9296400"/>
  <p:embeddedFontLst>
    <p:embeddedFont>
      <p:font typeface="Bauhaus 93" panose="04030905020B02020C02" pitchFamily="82" charset="0"/>
      <p:regular r:id="rId37"/>
    </p:embeddedFont>
    <p:embeddedFont>
      <p:font typeface="Helvetica" panose="020B0604020202020204"/>
      <p:regular r:id="rId38"/>
      <p:bold r:id="rId39"/>
      <p:italic r:id="rId40"/>
      <p:boldItalic r:id="rId41"/>
    </p:embeddedFont>
    <p:embeddedFont>
      <p:font typeface="IBM Plex Sans" panose="020B0503050203000203" pitchFamily="34" charset="0"/>
      <p:regular r:id="rId42"/>
      <p:bold r:id="rId43"/>
      <p:italic r:id="rId44"/>
      <p:boldItalic r:id="rId45"/>
    </p:embeddedFont>
    <p:embeddedFont>
      <p:font typeface="Libre Franklin" pitchFamily="2" charset="0"/>
      <p:regular r:id="rId46"/>
      <p:bold r:id="rId47"/>
      <p:italic r:id="rId48"/>
      <p:boldItalic r:id="rId49"/>
    </p:embeddedFont>
    <p:embeddedFont>
      <p:font typeface="open sans" panose="020B0606030504020204" pitchFamily="34" charset="0"/>
      <p:regular r:id="rId50"/>
      <p:bold r:id="rId51"/>
      <p:italic r:id="rId52"/>
      <p:boldItalic r:id="rId53"/>
    </p:embeddedFont>
    <p:embeddedFont>
      <p:font typeface="Roboto" panose="02000000000000000000" pitchFamily="2" charset="0"/>
      <p:regular r:id="rId54"/>
      <p:bold r:id="rId55"/>
      <p:italic r:id="rId56"/>
      <p:boldItalic r:id="rId57"/>
    </p:embeddedFont>
    <p:embeddedFont>
      <p:font typeface="Verdana" panose="020B0604030504040204" pitchFamily="34" charset="0"/>
      <p:regular r:id="rId58"/>
      <p:bold r:id="rId59"/>
      <p:italic r:id="rId60"/>
      <p:boldItalic r:id="rId6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5A7293C-67A1-832D-EE9F-DAA7635EDF49}" name="Jola Belliveau" initials="JB" userId="S::jbelliveau@kamloops.ca::f47aa166-4b0d-4541-9ee5-046b186827a8" providerId="AD"/>
  <p188:author id="{012A0BD0-B1F8-A98B-0A14-CE3C61A5B898}" name="Greg Sawatzky" initials="GS" userId="S::gsawatzky@kamloops.ca::f5cc14d6-d5c0-40bc-80e5-b005dfd7e51e"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965C4FE-13BA-4CE7-AA6E-4E511F225B15}" v="8" dt="2024-10-31T13:26:46.382"/>
  </p1510:revLst>
</p1510:revInfo>
</file>

<file path=ppt/tableStyles.xml><?xml version="1.0" encoding="utf-8"?>
<a:tblStyleLst xmlns:a="http://schemas.openxmlformats.org/drawingml/2006/main" def="{8EC20E35-A176-4012-BC5E-935CFFF8708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525" autoAdjust="0"/>
    <p:restoredTop sz="84729" autoAdjust="0"/>
  </p:normalViewPr>
  <p:slideViewPr>
    <p:cSldViewPr snapToGrid="0" snapToObjects="1">
      <p:cViewPr varScale="1">
        <p:scale>
          <a:sx n="70" d="100"/>
          <a:sy n="70" d="100"/>
        </p:scale>
        <p:origin x="1142" y="43"/>
      </p:cViewPr>
      <p:guideLst/>
    </p:cSldViewPr>
  </p:slideViewPr>
  <p:notesTextViewPr>
    <p:cViewPr>
      <p:scale>
        <a:sx n="1" d="1"/>
        <a:sy n="1" d="1"/>
      </p:scale>
      <p:origin x="0" y="0"/>
    </p:cViewPr>
  </p:notesTextViewPr>
  <p:sorterViewPr>
    <p:cViewPr varScale="1">
      <p:scale>
        <a:sx n="100" d="100"/>
        <a:sy n="100" d="100"/>
      </p:scale>
      <p:origin x="0" y="0"/>
    </p:cViewPr>
  </p:sorterViewPr>
  <p:notesViewPr>
    <p:cSldViewPr snapToGrid="0" snapToObjects="1">
      <p:cViewPr varScale="1">
        <p:scale>
          <a:sx n="141" d="100"/>
          <a:sy n="141" d="100"/>
        </p:scale>
        <p:origin x="3872" y="184"/>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font" Target="fonts/font6.fntdata"/><Relationship Id="rId47" Type="http://schemas.openxmlformats.org/officeDocument/2006/relationships/font" Target="fonts/font11.fntdata"/><Relationship Id="rId50" Type="http://schemas.openxmlformats.org/officeDocument/2006/relationships/font" Target="fonts/font14.fntdata"/><Relationship Id="rId55" Type="http://schemas.openxmlformats.org/officeDocument/2006/relationships/font" Target="fonts/font19.fntdata"/><Relationship Id="rId63"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font" Target="fonts/font1.fntdata"/><Relationship Id="rId40" Type="http://schemas.openxmlformats.org/officeDocument/2006/relationships/font" Target="fonts/font4.fntdata"/><Relationship Id="rId45" Type="http://schemas.openxmlformats.org/officeDocument/2006/relationships/font" Target="fonts/font9.fntdata"/><Relationship Id="rId53" Type="http://schemas.openxmlformats.org/officeDocument/2006/relationships/font" Target="fonts/font17.fntdata"/><Relationship Id="rId58" Type="http://schemas.openxmlformats.org/officeDocument/2006/relationships/font" Target="fonts/font22.fntdata"/><Relationship Id="rId66" Type="http://schemas.microsoft.com/office/2015/10/relationships/revisionInfo" Target="revisionInfo.xml"/><Relationship Id="rId5" Type="http://schemas.openxmlformats.org/officeDocument/2006/relationships/slide" Target="slides/slide3.xml"/><Relationship Id="rId61" Type="http://schemas.openxmlformats.org/officeDocument/2006/relationships/font" Target="fonts/font25.fntdata"/><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notesMaster" Target="notesMasters/notesMaster1.xml"/><Relationship Id="rId43" Type="http://schemas.openxmlformats.org/officeDocument/2006/relationships/font" Target="fonts/font7.fntdata"/><Relationship Id="rId48" Type="http://schemas.openxmlformats.org/officeDocument/2006/relationships/font" Target="fonts/font12.fntdata"/><Relationship Id="rId56" Type="http://schemas.openxmlformats.org/officeDocument/2006/relationships/font" Target="fonts/font20.fntdata"/><Relationship Id="rId64"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font" Target="fonts/font15.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font" Target="fonts/font2.fntdata"/><Relationship Id="rId46" Type="http://schemas.openxmlformats.org/officeDocument/2006/relationships/font" Target="fonts/font10.fntdata"/><Relationship Id="rId59" Type="http://schemas.openxmlformats.org/officeDocument/2006/relationships/font" Target="fonts/font23.fntdata"/><Relationship Id="rId67" Type="http://schemas.microsoft.com/office/2018/10/relationships/authors" Target="authors.xml"/><Relationship Id="rId20" Type="http://schemas.openxmlformats.org/officeDocument/2006/relationships/slide" Target="slides/slide18.xml"/><Relationship Id="rId41" Type="http://schemas.openxmlformats.org/officeDocument/2006/relationships/font" Target="fonts/font5.fntdata"/><Relationship Id="rId54" Type="http://schemas.openxmlformats.org/officeDocument/2006/relationships/font" Target="fonts/font18.fntdata"/><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handoutMaster" Target="handoutMasters/handoutMaster1.xml"/><Relationship Id="rId49" Type="http://schemas.openxmlformats.org/officeDocument/2006/relationships/font" Target="fonts/font13.fntdata"/><Relationship Id="rId57" Type="http://schemas.openxmlformats.org/officeDocument/2006/relationships/font" Target="fonts/font21.fntdata"/><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font" Target="fonts/font8.fntdata"/><Relationship Id="rId52" Type="http://schemas.openxmlformats.org/officeDocument/2006/relationships/font" Target="fonts/font16.fntdata"/><Relationship Id="rId60" Type="http://schemas.openxmlformats.org/officeDocument/2006/relationships/font" Target="fonts/font24.fntdata"/><Relationship Id="rId65"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font" Target="fonts/font3.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0328938-104C-544E-A9EF-4D3AC21AA95D}"/>
              </a:ext>
            </a:extLst>
          </p:cNvPr>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dirty="0">
              <a:latin typeface="Helvetica" panose="020B0604020202020204" pitchFamily="34" charset="0"/>
            </a:endParaRPr>
          </a:p>
        </p:txBody>
      </p:sp>
      <p:sp>
        <p:nvSpPr>
          <p:cNvPr id="3" name="Date Placeholder 2">
            <a:extLst>
              <a:ext uri="{FF2B5EF4-FFF2-40B4-BE49-F238E27FC236}">
                <a16:creationId xmlns:a16="http://schemas.microsoft.com/office/drawing/2014/main" id="{21E2B504-2CBF-DD4B-A12C-27BEB370A059}"/>
              </a:ext>
            </a:extLst>
          </p:cNvPr>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77EE6DAF-D910-0247-AB1F-290459994308}" type="datetimeFigureOut">
              <a:rPr lang="en-US" smtClean="0">
                <a:latin typeface="Helvetica" panose="020B0604020202020204" pitchFamily="34" charset="0"/>
              </a:rPr>
              <a:t>11/1/2024</a:t>
            </a:fld>
            <a:endParaRPr lang="en-US" dirty="0">
              <a:latin typeface="Helvetica" panose="020B0604020202020204" pitchFamily="34" charset="0"/>
            </a:endParaRPr>
          </a:p>
        </p:txBody>
      </p:sp>
      <p:sp>
        <p:nvSpPr>
          <p:cNvPr id="4" name="Footer Placeholder 3">
            <a:extLst>
              <a:ext uri="{FF2B5EF4-FFF2-40B4-BE49-F238E27FC236}">
                <a16:creationId xmlns:a16="http://schemas.microsoft.com/office/drawing/2014/main" id="{FFAE876A-0A4D-7A4B-BF86-71A8EF10D46A}"/>
              </a:ext>
            </a:extLst>
          </p:cNvPr>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latin typeface="Helvetica" panose="020B0604020202020204" pitchFamily="34" charset="0"/>
            </a:endParaRPr>
          </a:p>
        </p:txBody>
      </p:sp>
      <p:sp>
        <p:nvSpPr>
          <p:cNvPr id="5" name="Slide Number Placeholder 4">
            <a:extLst>
              <a:ext uri="{FF2B5EF4-FFF2-40B4-BE49-F238E27FC236}">
                <a16:creationId xmlns:a16="http://schemas.microsoft.com/office/drawing/2014/main" id="{BB3494AF-92D7-144F-90B7-70C5DAAD2387}"/>
              </a:ext>
            </a:extLst>
          </p:cNvPr>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CF2E96B9-0E48-3E4F-825C-3B461D4E2CA3}" type="slidenum">
              <a:rPr lang="en-US" smtClean="0">
                <a:latin typeface="Helvetica" panose="020B0604020202020204" pitchFamily="34" charset="0"/>
              </a:rPr>
              <a:t>‹#›</a:t>
            </a:fld>
            <a:endParaRPr lang="en-US" dirty="0">
              <a:latin typeface="Helvetica" panose="020B0604020202020204" pitchFamily="34" charset="0"/>
            </a:endParaRPr>
          </a:p>
        </p:txBody>
      </p:sp>
    </p:spTree>
    <p:extLst>
      <p:ext uri="{BB962C8B-B14F-4D97-AF65-F5344CB8AC3E}">
        <p14:creationId xmlns:p14="http://schemas.microsoft.com/office/powerpoint/2010/main" val="143664873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atin typeface="Helvetica" panose="020B0604020202020204" pitchFamily="34" charset="0"/>
              </a:defRPr>
            </a:lvl1pPr>
          </a:lstStyle>
          <a:p>
            <a:endParaRPr lang="en-US" dirty="0"/>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atin typeface="Helvetica" panose="020B0604020202020204" pitchFamily="34" charset="0"/>
              </a:defRPr>
            </a:lvl1pPr>
          </a:lstStyle>
          <a:p>
            <a:fld id="{B492D226-5060-BB49-AA32-69DB134B599F}" type="datetimeFigureOut">
              <a:rPr lang="en-US" smtClean="0"/>
              <a:pPr/>
              <a:t>11/1/2024</a:t>
            </a:fld>
            <a:endParaRPr lang="en-US"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atin typeface="Helvetica" panose="020B0604020202020204" pitchFamily="34" charset="0"/>
              </a:defRPr>
            </a:lvl1pPr>
          </a:lstStyle>
          <a:p>
            <a:endParaRPr lang="en-US" dirty="0"/>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atin typeface="Helvetica" panose="020B0604020202020204" pitchFamily="34" charset="0"/>
              </a:defRPr>
            </a:lvl1pPr>
          </a:lstStyle>
          <a:p>
            <a:fld id="{7C000412-E175-B244-B96C-E297D4B2825B}" type="slidenum">
              <a:rPr lang="en-US" smtClean="0"/>
              <a:pPr/>
              <a:t>‹#›</a:t>
            </a:fld>
            <a:endParaRPr lang="en-US" dirty="0"/>
          </a:p>
        </p:txBody>
      </p:sp>
    </p:spTree>
    <p:extLst>
      <p:ext uri="{BB962C8B-B14F-4D97-AF65-F5344CB8AC3E}">
        <p14:creationId xmlns:p14="http://schemas.microsoft.com/office/powerpoint/2010/main" val="32734323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Helvetica" panose="020B0604020202020204" pitchFamily="34" charset="0"/>
        <a:ea typeface="+mn-ea"/>
        <a:cs typeface="+mn-cs"/>
      </a:defRPr>
    </a:lvl1pPr>
    <a:lvl2pPr marL="457200" algn="l" defTabSz="914400" rtl="0" eaLnBrk="1" latinLnBrk="0" hangingPunct="1">
      <a:defRPr sz="1200" kern="1200">
        <a:solidFill>
          <a:schemeClr val="tx1"/>
        </a:solidFill>
        <a:latin typeface="Helvetica" panose="020B0604020202020204" pitchFamily="34" charset="0"/>
        <a:ea typeface="+mn-ea"/>
        <a:cs typeface="+mn-cs"/>
      </a:defRPr>
    </a:lvl2pPr>
    <a:lvl3pPr marL="914400" algn="l" defTabSz="914400" rtl="0" eaLnBrk="1" latinLnBrk="0" hangingPunct="1">
      <a:defRPr sz="1200" kern="1200">
        <a:solidFill>
          <a:schemeClr val="tx1"/>
        </a:solidFill>
        <a:latin typeface="Helvetica" panose="020B0604020202020204" pitchFamily="34" charset="0"/>
        <a:ea typeface="+mn-ea"/>
        <a:cs typeface="+mn-cs"/>
      </a:defRPr>
    </a:lvl3pPr>
    <a:lvl4pPr marL="1371600" algn="l" defTabSz="914400" rtl="0" eaLnBrk="1" latinLnBrk="0" hangingPunct="1">
      <a:defRPr sz="1200" kern="1200">
        <a:solidFill>
          <a:schemeClr val="tx1"/>
        </a:solidFill>
        <a:latin typeface="Helvetica" panose="020B0604020202020204" pitchFamily="34" charset="0"/>
        <a:ea typeface="+mn-ea"/>
        <a:cs typeface="+mn-cs"/>
      </a:defRPr>
    </a:lvl4pPr>
    <a:lvl5pPr marL="1828800" algn="l" defTabSz="914400" rtl="0" eaLnBrk="1" latinLnBrk="0" hangingPunct="1">
      <a:defRPr sz="1200" kern="1200">
        <a:solidFill>
          <a:schemeClr val="tx1"/>
        </a:solidFill>
        <a:latin typeface="Helvetica"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7C000412-E175-B244-B96C-E297D4B2825B}" type="slidenum">
              <a:rPr lang="en-US" smtClean="0"/>
              <a:pPr/>
              <a:t>1</a:t>
            </a:fld>
            <a:endParaRPr lang="en-US" dirty="0"/>
          </a:p>
        </p:txBody>
      </p:sp>
    </p:spTree>
    <p:extLst>
      <p:ext uri="{BB962C8B-B14F-4D97-AF65-F5344CB8AC3E}">
        <p14:creationId xmlns:p14="http://schemas.microsoft.com/office/powerpoint/2010/main" val="12214027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sz="1800" b="1" i="0" u="none" strike="noStrike" baseline="0" dirty="0">
              <a:solidFill>
                <a:srgbClr val="000000"/>
              </a:solidFill>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7C000412-E175-B244-B96C-E297D4B2825B}" type="slidenum">
              <a:rPr lang="en-US" smtClean="0"/>
              <a:pPr/>
              <a:t>10</a:t>
            </a:fld>
            <a:endParaRPr lang="en-US" dirty="0"/>
          </a:p>
        </p:txBody>
      </p:sp>
    </p:spTree>
    <p:extLst>
      <p:ext uri="{BB962C8B-B14F-4D97-AF65-F5344CB8AC3E}">
        <p14:creationId xmlns:p14="http://schemas.microsoft.com/office/powerpoint/2010/main" val="20566841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7C000412-E175-B244-B96C-E297D4B2825B}" type="slidenum">
              <a:rPr lang="en-US" smtClean="0"/>
              <a:pPr/>
              <a:t>11</a:t>
            </a:fld>
            <a:endParaRPr lang="en-US" dirty="0"/>
          </a:p>
        </p:txBody>
      </p:sp>
    </p:spTree>
    <p:extLst>
      <p:ext uri="{BB962C8B-B14F-4D97-AF65-F5344CB8AC3E}">
        <p14:creationId xmlns:p14="http://schemas.microsoft.com/office/powerpoint/2010/main" val="39737838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C000412-E175-B244-B96C-E297D4B2825B}" type="slidenum">
              <a:rPr lang="en-US" smtClean="0"/>
              <a:pPr/>
              <a:t>14</a:t>
            </a:fld>
            <a:endParaRPr lang="en-US" dirty="0"/>
          </a:p>
        </p:txBody>
      </p:sp>
    </p:spTree>
    <p:extLst>
      <p:ext uri="{BB962C8B-B14F-4D97-AF65-F5344CB8AC3E}">
        <p14:creationId xmlns:p14="http://schemas.microsoft.com/office/powerpoint/2010/main" val="20589342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7C000412-E175-B244-B96C-E297D4B2825B}" type="slidenum">
              <a:rPr lang="en-US" smtClean="0"/>
              <a:pPr/>
              <a:t>15</a:t>
            </a:fld>
            <a:endParaRPr lang="en-US" dirty="0"/>
          </a:p>
        </p:txBody>
      </p:sp>
    </p:spTree>
    <p:extLst>
      <p:ext uri="{BB962C8B-B14F-4D97-AF65-F5344CB8AC3E}">
        <p14:creationId xmlns:p14="http://schemas.microsoft.com/office/powerpoint/2010/main" val="33418611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CA" dirty="0"/>
          </a:p>
          <a:p>
            <a:pPr marL="0" indent="0">
              <a:buFont typeface="Arial" panose="020B0604020202020204" pitchFamily="34" charset="0"/>
              <a:buNone/>
            </a:pPr>
            <a:endParaRPr lang="en-CA" dirty="0"/>
          </a:p>
          <a:p>
            <a:pPr marL="0" indent="0">
              <a:buFont typeface="Arial" panose="020B0604020202020204" pitchFamily="34" charset="0"/>
              <a:buNone/>
            </a:pPr>
            <a:endParaRPr lang="en-CA" dirty="0"/>
          </a:p>
        </p:txBody>
      </p:sp>
      <p:sp>
        <p:nvSpPr>
          <p:cNvPr id="4" name="Slide Number Placeholder 3"/>
          <p:cNvSpPr>
            <a:spLocks noGrp="1"/>
          </p:cNvSpPr>
          <p:nvPr>
            <p:ph type="sldNum" sz="quarter" idx="5"/>
          </p:nvPr>
        </p:nvSpPr>
        <p:spPr/>
        <p:txBody>
          <a:bodyPr/>
          <a:lstStyle/>
          <a:p>
            <a:fld id="{7C000412-E175-B244-B96C-E297D4B2825B}" type="slidenum">
              <a:rPr lang="en-US" smtClean="0"/>
              <a:pPr/>
              <a:t>16</a:t>
            </a:fld>
            <a:endParaRPr lang="en-US" dirty="0"/>
          </a:p>
        </p:txBody>
      </p:sp>
    </p:spTree>
    <p:extLst>
      <p:ext uri="{BB962C8B-B14F-4D97-AF65-F5344CB8AC3E}">
        <p14:creationId xmlns:p14="http://schemas.microsoft.com/office/powerpoint/2010/main" val="403842377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CA" sz="1800" b="0" i="0" u="none" strike="noStrike" baseline="0" dirty="0">
              <a:solidFill>
                <a:srgbClr val="000000"/>
              </a:solidFill>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7C000412-E175-B244-B96C-E297D4B2825B}" type="slidenum">
              <a:rPr lang="en-US" smtClean="0"/>
              <a:pPr/>
              <a:t>17</a:t>
            </a:fld>
            <a:endParaRPr lang="en-US" dirty="0"/>
          </a:p>
        </p:txBody>
      </p:sp>
    </p:spTree>
    <p:extLst>
      <p:ext uri="{BB962C8B-B14F-4D97-AF65-F5344CB8AC3E}">
        <p14:creationId xmlns:p14="http://schemas.microsoft.com/office/powerpoint/2010/main" val="397709622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7C000412-E175-B244-B96C-E297D4B2825B}" type="slidenum">
              <a:rPr lang="en-US" smtClean="0"/>
              <a:pPr/>
              <a:t>18</a:t>
            </a:fld>
            <a:endParaRPr lang="en-US" dirty="0"/>
          </a:p>
        </p:txBody>
      </p:sp>
    </p:spTree>
    <p:extLst>
      <p:ext uri="{BB962C8B-B14F-4D97-AF65-F5344CB8AC3E}">
        <p14:creationId xmlns:p14="http://schemas.microsoft.com/office/powerpoint/2010/main" val="138541043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7C000412-E175-B244-B96C-E297D4B2825B}" type="slidenum">
              <a:rPr lang="en-US" smtClean="0"/>
              <a:pPr/>
              <a:t>19</a:t>
            </a:fld>
            <a:endParaRPr lang="en-US" dirty="0"/>
          </a:p>
        </p:txBody>
      </p:sp>
    </p:spTree>
    <p:extLst>
      <p:ext uri="{BB962C8B-B14F-4D97-AF65-F5344CB8AC3E}">
        <p14:creationId xmlns:p14="http://schemas.microsoft.com/office/powerpoint/2010/main" val="25027571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7C000412-E175-B244-B96C-E297D4B2825B}" type="slidenum">
              <a:rPr lang="en-US" smtClean="0"/>
              <a:pPr/>
              <a:t>21</a:t>
            </a:fld>
            <a:endParaRPr lang="en-US" dirty="0"/>
          </a:p>
        </p:txBody>
      </p:sp>
    </p:spTree>
    <p:extLst>
      <p:ext uri="{BB962C8B-B14F-4D97-AF65-F5344CB8AC3E}">
        <p14:creationId xmlns:p14="http://schemas.microsoft.com/office/powerpoint/2010/main" val="314892852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7C000412-E175-B244-B96C-E297D4B2825B}" type="slidenum">
              <a:rPr lang="en-US" smtClean="0"/>
              <a:pPr/>
              <a:t>22</a:t>
            </a:fld>
            <a:endParaRPr lang="en-US" dirty="0"/>
          </a:p>
        </p:txBody>
      </p:sp>
    </p:spTree>
    <p:extLst>
      <p:ext uri="{BB962C8B-B14F-4D97-AF65-F5344CB8AC3E}">
        <p14:creationId xmlns:p14="http://schemas.microsoft.com/office/powerpoint/2010/main" val="40383756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7C000412-E175-B244-B96C-E297D4B2825B}" type="slidenum">
              <a:rPr lang="en-US" smtClean="0"/>
              <a:pPr/>
              <a:t>2</a:t>
            </a:fld>
            <a:endParaRPr lang="en-US" dirty="0"/>
          </a:p>
        </p:txBody>
      </p:sp>
    </p:spTree>
    <p:extLst>
      <p:ext uri="{BB962C8B-B14F-4D97-AF65-F5344CB8AC3E}">
        <p14:creationId xmlns:p14="http://schemas.microsoft.com/office/powerpoint/2010/main" val="2276083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7C000412-E175-B244-B96C-E297D4B2825B}" type="slidenum">
              <a:rPr lang="en-US" smtClean="0"/>
              <a:pPr/>
              <a:t>23</a:t>
            </a:fld>
            <a:endParaRPr lang="en-US" dirty="0"/>
          </a:p>
        </p:txBody>
      </p:sp>
    </p:spTree>
    <p:extLst>
      <p:ext uri="{BB962C8B-B14F-4D97-AF65-F5344CB8AC3E}">
        <p14:creationId xmlns:p14="http://schemas.microsoft.com/office/powerpoint/2010/main" val="255687524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7C000412-E175-B244-B96C-E297D4B2825B}" type="slidenum">
              <a:rPr lang="en-US" smtClean="0"/>
              <a:pPr/>
              <a:t>24</a:t>
            </a:fld>
            <a:endParaRPr lang="en-US" dirty="0"/>
          </a:p>
        </p:txBody>
      </p:sp>
    </p:spTree>
    <p:extLst>
      <p:ext uri="{BB962C8B-B14F-4D97-AF65-F5344CB8AC3E}">
        <p14:creationId xmlns:p14="http://schemas.microsoft.com/office/powerpoint/2010/main" val="338915756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CA" b="0" dirty="0"/>
          </a:p>
        </p:txBody>
      </p:sp>
      <p:sp>
        <p:nvSpPr>
          <p:cNvPr id="4" name="Slide Number Placeholder 3"/>
          <p:cNvSpPr>
            <a:spLocks noGrp="1"/>
          </p:cNvSpPr>
          <p:nvPr>
            <p:ph type="sldNum" sz="quarter" idx="5"/>
          </p:nvPr>
        </p:nvSpPr>
        <p:spPr/>
        <p:txBody>
          <a:bodyPr/>
          <a:lstStyle/>
          <a:p>
            <a:fld id="{7C000412-E175-B244-B96C-E297D4B2825B}" type="slidenum">
              <a:rPr lang="en-US" smtClean="0"/>
              <a:pPr/>
              <a:t>25</a:t>
            </a:fld>
            <a:endParaRPr lang="en-US" dirty="0"/>
          </a:p>
        </p:txBody>
      </p:sp>
    </p:spTree>
    <p:extLst>
      <p:ext uri="{BB962C8B-B14F-4D97-AF65-F5344CB8AC3E}">
        <p14:creationId xmlns:p14="http://schemas.microsoft.com/office/powerpoint/2010/main" val="345339079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7C000412-E175-B244-B96C-E297D4B2825B}" type="slidenum">
              <a:rPr lang="en-US" smtClean="0"/>
              <a:pPr/>
              <a:t>26</a:t>
            </a:fld>
            <a:endParaRPr lang="en-US" dirty="0"/>
          </a:p>
        </p:txBody>
      </p:sp>
    </p:spTree>
    <p:extLst>
      <p:ext uri="{BB962C8B-B14F-4D97-AF65-F5344CB8AC3E}">
        <p14:creationId xmlns:p14="http://schemas.microsoft.com/office/powerpoint/2010/main" val="379667412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7C000412-E175-B244-B96C-E297D4B2825B}" type="slidenum">
              <a:rPr lang="en-US" smtClean="0"/>
              <a:pPr/>
              <a:t>27</a:t>
            </a:fld>
            <a:endParaRPr lang="en-US" dirty="0"/>
          </a:p>
        </p:txBody>
      </p:sp>
    </p:spTree>
    <p:extLst>
      <p:ext uri="{BB962C8B-B14F-4D97-AF65-F5344CB8AC3E}">
        <p14:creationId xmlns:p14="http://schemas.microsoft.com/office/powerpoint/2010/main" val="314987734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7C000412-E175-B244-B96C-E297D4B2825B}" type="slidenum">
              <a:rPr lang="en-US" smtClean="0"/>
              <a:pPr/>
              <a:t>28</a:t>
            </a:fld>
            <a:endParaRPr lang="en-US" dirty="0"/>
          </a:p>
        </p:txBody>
      </p:sp>
    </p:spTree>
    <p:extLst>
      <p:ext uri="{BB962C8B-B14F-4D97-AF65-F5344CB8AC3E}">
        <p14:creationId xmlns:p14="http://schemas.microsoft.com/office/powerpoint/2010/main" val="103484458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7C000412-E175-B244-B96C-E297D4B2825B}" type="slidenum">
              <a:rPr lang="en-US" smtClean="0"/>
              <a:pPr/>
              <a:t>29</a:t>
            </a:fld>
            <a:endParaRPr lang="en-US" dirty="0"/>
          </a:p>
        </p:txBody>
      </p:sp>
    </p:spTree>
    <p:extLst>
      <p:ext uri="{BB962C8B-B14F-4D97-AF65-F5344CB8AC3E}">
        <p14:creationId xmlns:p14="http://schemas.microsoft.com/office/powerpoint/2010/main" val="162138767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7C000412-E175-B244-B96C-E297D4B2825B}" type="slidenum">
              <a:rPr lang="en-US" smtClean="0"/>
              <a:pPr/>
              <a:t>30</a:t>
            </a:fld>
            <a:endParaRPr lang="en-US" dirty="0"/>
          </a:p>
        </p:txBody>
      </p:sp>
    </p:spTree>
    <p:extLst>
      <p:ext uri="{BB962C8B-B14F-4D97-AF65-F5344CB8AC3E}">
        <p14:creationId xmlns:p14="http://schemas.microsoft.com/office/powerpoint/2010/main" val="217107294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7C000412-E175-B244-B96C-E297D4B2825B}" type="slidenum">
              <a:rPr lang="en-US" smtClean="0"/>
              <a:pPr/>
              <a:t>31</a:t>
            </a:fld>
            <a:endParaRPr lang="en-US" dirty="0"/>
          </a:p>
        </p:txBody>
      </p:sp>
    </p:spTree>
    <p:extLst>
      <p:ext uri="{BB962C8B-B14F-4D97-AF65-F5344CB8AC3E}">
        <p14:creationId xmlns:p14="http://schemas.microsoft.com/office/powerpoint/2010/main" val="156106746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7C000412-E175-B244-B96C-E297D4B2825B}" type="slidenum">
              <a:rPr lang="en-US" smtClean="0"/>
              <a:pPr/>
              <a:t>32</a:t>
            </a:fld>
            <a:endParaRPr lang="en-US" dirty="0"/>
          </a:p>
        </p:txBody>
      </p:sp>
    </p:spTree>
    <p:extLst>
      <p:ext uri="{BB962C8B-B14F-4D97-AF65-F5344CB8AC3E}">
        <p14:creationId xmlns:p14="http://schemas.microsoft.com/office/powerpoint/2010/main" val="35512539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7C000412-E175-B244-B96C-E297D4B2825B}" type="slidenum">
              <a:rPr lang="en-US" smtClean="0"/>
              <a:pPr/>
              <a:t>3</a:t>
            </a:fld>
            <a:endParaRPr lang="en-US" dirty="0"/>
          </a:p>
        </p:txBody>
      </p:sp>
    </p:spTree>
    <p:extLst>
      <p:ext uri="{BB962C8B-B14F-4D97-AF65-F5344CB8AC3E}">
        <p14:creationId xmlns:p14="http://schemas.microsoft.com/office/powerpoint/2010/main" val="37429968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C000412-E175-B244-B96C-E297D4B2825B}" type="slidenum">
              <a:rPr lang="en-US" smtClean="0"/>
              <a:pPr/>
              <a:t>4</a:t>
            </a:fld>
            <a:endParaRPr lang="en-US" dirty="0"/>
          </a:p>
        </p:txBody>
      </p:sp>
    </p:spTree>
    <p:extLst>
      <p:ext uri="{BB962C8B-B14F-4D97-AF65-F5344CB8AC3E}">
        <p14:creationId xmlns:p14="http://schemas.microsoft.com/office/powerpoint/2010/main" val="39453574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7C000412-E175-B244-B96C-E297D4B2825B}" type="slidenum">
              <a:rPr lang="en-US" smtClean="0"/>
              <a:pPr/>
              <a:t>5</a:t>
            </a:fld>
            <a:endParaRPr lang="en-US" dirty="0"/>
          </a:p>
        </p:txBody>
      </p:sp>
    </p:spTree>
    <p:extLst>
      <p:ext uri="{BB962C8B-B14F-4D97-AF65-F5344CB8AC3E}">
        <p14:creationId xmlns:p14="http://schemas.microsoft.com/office/powerpoint/2010/main" val="17783455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7C000412-E175-B244-B96C-E297D4B2825B}" type="slidenum">
              <a:rPr lang="en-US" smtClean="0"/>
              <a:pPr/>
              <a:t>6</a:t>
            </a:fld>
            <a:endParaRPr lang="en-US" dirty="0"/>
          </a:p>
        </p:txBody>
      </p:sp>
    </p:spTree>
    <p:extLst>
      <p:ext uri="{BB962C8B-B14F-4D97-AF65-F5344CB8AC3E}">
        <p14:creationId xmlns:p14="http://schemas.microsoft.com/office/powerpoint/2010/main" val="34763427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7C000412-E175-B244-B96C-E297D4B2825B}" type="slidenum">
              <a:rPr lang="en-US" smtClean="0"/>
              <a:pPr/>
              <a:t>7</a:t>
            </a:fld>
            <a:endParaRPr lang="en-US" dirty="0"/>
          </a:p>
        </p:txBody>
      </p:sp>
    </p:spTree>
    <p:extLst>
      <p:ext uri="{BB962C8B-B14F-4D97-AF65-F5344CB8AC3E}">
        <p14:creationId xmlns:p14="http://schemas.microsoft.com/office/powerpoint/2010/main" val="38268527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7C000412-E175-B244-B96C-E297D4B2825B}" type="slidenum">
              <a:rPr lang="en-US" smtClean="0"/>
              <a:pPr/>
              <a:t>8</a:t>
            </a:fld>
            <a:endParaRPr lang="en-US" dirty="0"/>
          </a:p>
        </p:txBody>
      </p:sp>
    </p:spTree>
    <p:extLst>
      <p:ext uri="{BB962C8B-B14F-4D97-AF65-F5344CB8AC3E}">
        <p14:creationId xmlns:p14="http://schemas.microsoft.com/office/powerpoint/2010/main" val="37521368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7C000412-E175-B244-B96C-E297D4B2825B}" type="slidenum">
              <a:rPr lang="en-US" smtClean="0"/>
              <a:pPr/>
              <a:t>9</a:t>
            </a:fld>
            <a:endParaRPr lang="en-US" dirty="0"/>
          </a:p>
        </p:txBody>
      </p:sp>
    </p:spTree>
    <p:extLst>
      <p:ext uri="{BB962C8B-B14F-4D97-AF65-F5344CB8AC3E}">
        <p14:creationId xmlns:p14="http://schemas.microsoft.com/office/powerpoint/2010/main" val="11549447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305839626"/>
      </p:ext>
    </p:extLst>
  </p:cSld>
  <p:clrMapOvr>
    <a:masterClrMapping/>
  </p:clrMapOvr>
  <p:transition spd="med">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Large Title">
    <p:spTree>
      <p:nvGrpSpPr>
        <p:cNvPr id="1" name=""/>
        <p:cNvGrpSpPr/>
        <p:nvPr/>
      </p:nvGrpSpPr>
      <p:grpSpPr>
        <a:xfrm>
          <a:off x="0" y="0"/>
          <a:ext cx="0" cy="0"/>
          <a:chOff x="0" y="0"/>
          <a:chExt cx="0" cy="0"/>
        </a:xfrm>
      </p:grpSpPr>
      <p:sp>
        <p:nvSpPr>
          <p:cNvPr id="4" name="Picture Placeholder 5">
            <a:extLst>
              <a:ext uri="{FF2B5EF4-FFF2-40B4-BE49-F238E27FC236}">
                <a16:creationId xmlns:a16="http://schemas.microsoft.com/office/drawing/2014/main" id="{ED86405D-5180-6940-9B36-92D787CC7365}"/>
              </a:ext>
            </a:extLst>
          </p:cNvPr>
          <p:cNvSpPr>
            <a:spLocks noGrp="1"/>
          </p:cNvSpPr>
          <p:nvPr>
            <p:ph type="pic" sz="quarter" idx="13" hasCustomPrompt="1"/>
          </p:nvPr>
        </p:nvSpPr>
        <p:spPr>
          <a:xfrm>
            <a:off x="0" y="0"/>
            <a:ext cx="12192000" cy="6674400"/>
          </a:xfrm>
          <a:prstGeom prst="rect">
            <a:avLst/>
          </a:prstGeom>
          <a:pattFill prst="pct10">
            <a:fgClr>
              <a:schemeClr val="tx1"/>
            </a:fgClr>
            <a:bgClr>
              <a:schemeClr val="bg1"/>
            </a:bgClr>
          </a:pattFill>
        </p:spPr>
        <p:txBody>
          <a:bodyPr wrap="square" anchor="ctr">
            <a:noAutofit/>
          </a:bodyPr>
          <a:lstStyle>
            <a:lvl1pPr marL="0" indent="0" algn="ctr">
              <a:buNone/>
              <a:defRPr sz="1600" b="0" i="0">
                <a:latin typeface="+mn-lt"/>
                <a:ea typeface="Helvetica" panose="020B0604020202020204" pitchFamily="34" charset="0"/>
                <a:cs typeface="Helvetica" panose="020B0604020202020204" pitchFamily="34" charset="0"/>
              </a:defRPr>
            </a:lvl1pPr>
          </a:lstStyle>
          <a:p>
            <a:r>
              <a:rPr lang="en-US" dirty="0"/>
              <a:t>Insert Image</a:t>
            </a:r>
          </a:p>
        </p:txBody>
      </p:sp>
      <p:sp>
        <p:nvSpPr>
          <p:cNvPr id="7" name="Text Placeholder 6"/>
          <p:cNvSpPr>
            <a:spLocks noGrp="1"/>
          </p:cNvSpPr>
          <p:nvPr>
            <p:ph type="body" sz="quarter" idx="14" hasCustomPrompt="1"/>
          </p:nvPr>
        </p:nvSpPr>
        <p:spPr>
          <a:xfrm>
            <a:off x="809999" y="1910269"/>
            <a:ext cx="5105025" cy="3037462"/>
          </a:xfrm>
          <a:prstGeom prst="rect">
            <a:avLst/>
          </a:prstGeom>
          <a:solidFill>
            <a:schemeClr val="tx1"/>
          </a:solidFill>
        </p:spPr>
        <p:txBody>
          <a:bodyPr lIns="360000" tIns="360000" rIns="360000" bIns="360000" anchor="ctr"/>
          <a:lstStyle>
            <a:lvl1pPr marL="0" indent="0">
              <a:buNone/>
              <a:defRPr sz="5400" b="1" baseline="0">
                <a:solidFill>
                  <a:schemeClr val="bg1"/>
                </a:solidFill>
              </a:defRPr>
            </a:lvl1pPr>
          </a:lstStyle>
          <a:p>
            <a:pPr lvl="0"/>
            <a:r>
              <a:rPr lang="en-US" dirty="0"/>
              <a:t>Click Here to</a:t>
            </a:r>
            <a:br>
              <a:rPr lang="en-US" dirty="0"/>
            </a:br>
            <a:r>
              <a:rPr lang="en-US" dirty="0"/>
              <a:t>Add a Large</a:t>
            </a:r>
            <a:br>
              <a:rPr lang="en-US" dirty="0"/>
            </a:br>
            <a:r>
              <a:rPr lang="en-US" dirty="0"/>
              <a:t>Title to Slide </a:t>
            </a:r>
            <a:endParaRPr lang="en-CA" dirty="0"/>
          </a:p>
        </p:txBody>
      </p:sp>
    </p:spTree>
    <p:extLst>
      <p:ext uri="{BB962C8B-B14F-4D97-AF65-F5344CB8AC3E}">
        <p14:creationId xmlns:p14="http://schemas.microsoft.com/office/powerpoint/2010/main" val="3867761175"/>
      </p:ext>
    </p:extLst>
  </p:cSld>
  <p:clrMapOvr>
    <a:masterClrMapping/>
  </p:clrMapOvr>
  <p:transition spd="med">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 Images - Landscape">
    <p:spTree>
      <p:nvGrpSpPr>
        <p:cNvPr id="1" name=""/>
        <p:cNvGrpSpPr/>
        <p:nvPr/>
      </p:nvGrpSpPr>
      <p:grpSpPr>
        <a:xfrm>
          <a:off x="0" y="0"/>
          <a:ext cx="0" cy="0"/>
          <a:chOff x="0" y="0"/>
          <a:chExt cx="0" cy="0"/>
        </a:xfrm>
      </p:grpSpPr>
      <p:sp>
        <p:nvSpPr>
          <p:cNvPr id="5" name="Picture Placeholder 2">
            <a:extLst>
              <a:ext uri="{FF2B5EF4-FFF2-40B4-BE49-F238E27FC236}">
                <a16:creationId xmlns:a16="http://schemas.microsoft.com/office/drawing/2014/main" id="{77AE985B-119F-0444-BEF2-67D034DA0DF4}"/>
              </a:ext>
            </a:extLst>
          </p:cNvPr>
          <p:cNvSpPr>
            <a:spLocks noGrp="1"/>
          </p:cNvSpPr>
          <p:nvPr>
            <p:ph type="pic" sz="quarter" idx="12" hasCustomPrompt="1"/>
          </p:nvPr>
        </p:nvSpPr>
        <p:spPr>
          <a:xfrm>
            <a:off x="685800" y="2101927"/>
            <a:ext cx="5300993" cy="3659751"/>
          </a:xfrm>
          <a:prstGeom prst="rect">
            <a:avLst/>
          </a:prstGeom>
          <a:pattFill prst="pct10">
            <a:fgClr>
              <a:schemeClr val="tx1"/>
            </a:fgClr>
            <a:bgClr>
              <a:schemeClr val="bg1"/>
            </a:bgClr>
          </a:pattFill>
        </p:spPr>
        <p:txBody>
          <a:bodyPr anchor="ctr"/>
          <a:lstStyle>
            <a:lvl1pPr marL="0" indent="0" algn="ctr">
              <a:buNone/>
              <a:defRPr sz="1600" b="0" i="0">
                <a:latin typeface="+mn-lt"/>
                <a:ea typeface="Helvetica" panose="020B0604020202020204" pitchFamily="34" charset="0"/>
                <a:cs typeface="Helvetica" panose="020B0604020202020204" pitchFamily="34" charset="0"/>
              </a:defRPr>
            </a:lvl1pPr>
          </a:lstStyle>
          <a:p>
            <a:r>
              <a:rPr lang="en-US" dirty="0"/>
              <a:t>Insert Image</a:t>
            </a:r>
          </a:p>
        </p:txBody>
      </p:sp>
      <p:sp>
        <p:nvSpPr>
          <p:cNvPr id="9" name="Picture Placeholder 2">
            <a:extLst>
              <a:ext uri="{FF2B5EF4-FFF2-40B4-BE49-F238E27FC236}">
                <a16:creationId xmlns:a16="http://schemas.microsoft.com/office/drawing/2014/main" id="{736591A4-F3E1-B740-B896-FD3E928F1F8A}"/>
              </a:ext>
            </a:extLst>
          </p:cNvPr>
          <p:cNvSpPr>
            <a:spLocks noGrp="1"/>
          </p:cNvSpPr>
          <p:nvPr>
            <p:ph type="pic" sz="quarter" idx="13" hasCustomPrompt="1"/>
          </p:nvPr>
        </p:nvSpPr>
        <p:spPr>
          <a:xfrm>
            <a:off x="6189254" y="2101927"/>
            <a:ext cx="5300993" cy="3659751"/>
          </a:xfrm>
          <a:prstGeom prst="rect">
            <a:avLst/>
          </a:prstGeom>
          <a:pattFill prst="pct10">
            <a:fgClr>
              <a:schemeClr val="tx1"/>
            </a:fgClr>
            <a:bgClr>
              <a:schemeClr val="bg1"/>
            </a:bgClr>
          </a:pattFill>
        </p:spPr>
        <p:txBody>
          <a:bodyPr anchor="ctr"/>
          <a:lstStyle>
            <a:lvl1pPr marL="0" indent="0" algn="ctr">
              <a:buNone/>
              <a:defRPr sz="1600" b="0" i="0">
                <a:latin typeface="+mn-lt"/>
                <a:ea typeface="Helvetica" panose="020B0604020202020204" pitchFamily="34" charset="0"/>
                <a:cs typeface="Helvetica" panose="020B0604020202020204" pitchFamily="34" charset="0"/>
              </a:defRPr>
            </a:lvl1pPr>
          </a:lstStyle>
          <a:p>
            <a:r>
              <a:rPr lang="en-US" dirty="0"/>
              <a:t>Insert Image</a:t>
            </a:r>
          </a:p>
        </p:txBody>
      </p:sp>
      <p:sp>
        <p:nvSpPr>
          <p:cNvPr id="3" name="Text Placeholder 2"/>
          <p:cNvSpPr>
            <a:spLocks noGrp="1"/>
          </p:cNvSpPr>
          <p:nvPr>
            <p:ph type="body" sz="quarter" idx="18" hasCustomPrompt="1"/>
          </p:nvPr>
        </p:nvSpPr>
        <p:spPr>
          <a:xfrm>
            <a:off x="685800" y="5761678"/>
            <a:ext cx="5300993" cy="410522"/>
          </a:xfrm>
          <a:prstGeom prst="rect">
            <a:avLst/>
          </a:prstGeom>
        </p:spPr>
        <p:txBody>
          <a:bodyPr anchor="ctr" anchorCtr="0"/>
          <a:lstStyle>
            <a:lvl1pPr marL="0" indent="0" algn="ctr">
              <a:lnSpc>
                <a:spcPct val="100000"/>
              </a:lnSpc>
              <a:spcBef>
                <a:spcPts val="0"/>
              </a:spcBef>
              <a:buNone/>
              <a:defRPr sz="1600" baseline="0">
                <a:solidFill>
                  <a:schemeClr val="tx2"/>
                </a:solidFill>
              </a:defRPr>
            </a:lvl1pPr>
          </a:lstStyle>
          <a:p>
            <a:pPr lvl="0"/>
            <a:r>
              <a:rPr lang="en-US" dirty="0"/>
              <a:t>Click Here to Add a Image Caption</a:t>
            </a:r>
            <a:endParaRPr lang="en-CA" dirty="0"/>
          </a:p>
        </p:txBody>
      </p:sp>
      <p:sp>
        <p:nvSpPr>
          <p:cNvPr id="13" name="Text Placeholder 2"/>
          <p:cNvSpPr>
            <a:spLocks noGrp="1"/>
          </p:cNvSpPr>
          <p:nvPr>
            <p:ph type="body" sz="quarter" idx="19" hasCustomPrompt="1"/>
          </p:nvPr>
        </p:nvSpPr>
        <p:spPr>
          <a:xfrm>
            <a:off x="6187258" y="5761678"/>
            <a:ext cx="5300993" cy="410522"/>
          </a:xfrm>
          <a:prstGeom prst="rect">
            <a:avLst/>
          </a:prstGeom>
        </p:spPr>
        <p:txBody>
          <a:bodyPr anchor="ctr" anchorCtr="0"/>
          <a:lstStyle>
            <a:lvl1pPr marL="0" indent="0" algn="ctr">
              <a:lnSpc>
                <a:spcPct val="100000"/>
              </a:lnSpc>
              <a:spcBef>
                <a:spcPts val="0"/>
              </a:spcBef>
              <a:buNone/>
              <a:defRPr sz="1600" baseline="0">
                <a:solidFill>
                  <a:schemeClr val="tx2"/>
                </a:solidFill>
              </a:defRPr>
            </a:lvl1pPr>
          </a:lstStyle>
          <a:p>
            <a:pPr lvl="0"/>
            <a:r>
              <a:rPr lang="en-US" dirty="0"/>
              <a:t>Click Here to Add a Image Caption </a:t>
            </a:r>
            <a:endParaRPr lang="en-CA" dirty="0"/>
          </a:p>
        </p:txBody>
      </p:sp>
      <p:sp>
        <p:nvSpPr>
          <p:cNvPr id="14" name="Text Placeholder 7"/>
          <p:cNvSpPr>
            <a:spLocks noGrp="1"/>
          </p:cNvSpPr>
          <p:nvPr>
            <p:ph type="body" sz="quarter" idx="17" hasCustomPrompt="1"/>
          </p:nvPr>
        </p:nvSpPr>
        <p:spPr>
          <a:xfrm>
            <a:off x="685801" y="1291341"/>
            <a:ext cx="10820398" cy="621711"/>
          </a:xfrm>
          <a:prstGeom prst="rect">
            <a:avLst/>
          </a:prstGeom>
        </p:spPr>
        <p:txBody>
          <a:bodyPr anchor="b" anchorCtr="0"/>
          <a:lstStyle>
            <a:lvl1pPr marL="0" indent="0" algn="ctr">
              <a:lnSpc>
                <a:spcPct val="100000"/>
              </a:lnSpc>
              <a:spcBef>
                <a:spcPts val="0"/>
              </a:spcBef>
              <a:buNone/>
              <a:defRPr sz="3600" b="1" baseline="0">
                <a:latin typeface="+mj-lt"/>
              </a:defRPr>
            </a:lvl1pPr>
          </a:lstStyle>
          <a:p>
            <a:pPr lvl="0"/>
            <a:r>
              <a:rPr lang="en-US" dirty="0"/>
              <a:t>Click Here to Add a Slide Heading</a:t>
            </a:r>
          </a:p>
        </p:txBody>
      </p:sp>
    </p:spTree>
    <p:extLst>
      <p:ext uri="{BB962C8B-B14F-4D97-AF65-F5344CB8AC3E}">
        <p14:creationId xmlns:p14="http://schemas.microsoft.com/office/powerpoint/2010/main" val="2005279408"/>
      </p:ext>
    </p:extLst>
  </p:cSld>
  <p:clrMapOvr>
    <a:masterClrMapping/>
  </p:clrMapOvr>
  <p:transition spd="med">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 Images - Portrait">
    <p:spTree>
      <p:nvGrpSpPr>
        <p:cNvPr id="1" name=""/>
        <p:cNvGrpSpPr/>
        <p:nvPr/>
      </p:nvGrpSpPr>
      <p:grpSpPr>
        <a:xfrm>
          <a:off x="0" y="0"/>
          <a:ext cx="0" cy="0"/>
          <a:chOff x="0" y="0"/>
          <a:chExt cx="0" cy="0"/>
        </a:xfrm>
      </p:grpSpPr>
      <p:sp>
        <p:nvSpPr>
          <p:cNvPr id="8" name="Picture Placeholder 2">
            <a:extLst>
              <a:ext uri="{FF2B5EF4-FFF2-40B4-BE49-F238E27FC236}">
                <a16:creationId xmlns:a16="http://schemas.microsoft.com/office/drawing/2014/main" id="{711463CD-E2F8-7F4C-90A2-3B03082D440D}"/>
              </a:ext>
            </a:extLst>
          </p:cNvPr>
          <p:cNvSpPr>
            <a:spLocks noGrp="1"/>
          </p:cNvSpPr>
          <p:nvPr>
            <p:ph type="pic" sz="quarter" idx="11" hasCustomPrompt="1"/>
          </p:nvPr>
        </p:nvSpPr>
        <p:spPr>
          <a:xfrm>
            <a:off x="4360087" y="1520042"/>
            <a:ext cx="3471826" cy="4410679"/>
          </a:xfrm>
          <a:prstGeom prst="rect">
            <a:avLst/>
          </a:prstGeom>
          <a:pattFill prst="pct10">
            <a:fgClr>
              <a:schemeClr val="tx1"/>
            </a:fgClr>
            <a:bgClr>
              <a:schemeClr val="bg1"/>
            </a:bgClr>
          </a:pattFill>
        </p:spPr>
        <p:txBody>
          <a:bodyPr anchor="ctr"/>
          <a:lstStyle>
            <a:lvl1pPr marL="0" indent="0" algn="ctr">
              <a:buNone/>
              <a:defRPr sz="1600" b="0" i="0">
                <a:latin typeface="+mn-lt"/>
                <a:ea typeface="Helvetica" panose="020B0604020202020204" pitchFamily="34" charset="0"/>
                <a:cs typeface="Helvetica" panose="020B0604020202020204" pitchFamily="34" charset="0"/>
              </a:defRPr>
            </a:lvl1pPr>
          </a:lstStyle>
          <a:p>
            <a:r>
              <a:rPr lang="en-US" dirty="0"/>
              <a:t>Insert Image</a:t>
            </a:r>
          </a:p>
        </p:txBody>
      </p:sp>
      <p:sp>
        <p:nvSpPr>
          <p:cNvPr id="9" name="Picture Placeholder 2">
            <a:extLst>
              <a:ext uri="{FF2B5EF4-FFF2-40B4-BE49-F238E27FC236}">
                <a16:creationId xmlns:a16="http://schemas.microsoft.com/office/drawing/2014/main" id="{64DADBB6-05B6-D246-A78C-D1D9DAD7F5B2}"/>
              </a:ext>
            </a:extLst>
          </p:cNvPr>
          <p:cNvSpPr>
            <a:spLocks noGrp="1"/>
          </p:cNvSpPr>
          <p:nvPr>
            <p:ph type="pic" sz="quarter" idx="12" hasCustomPrompt="1"/>
          </p:nvPr>
        </p:nvSpPr>
        <p:spPr>
          <a:xfrm>
            <a:off x="685800" y="1520042"/>
            <a:ext cx="3471826" cy="4410679"/>
          </a:xfrm>
          <a:prstGeom prst="rect">
            <a:avLst/>
          </a:prstGeom>
          <a:pattFill prst="pct10">
            <a:fgClr>
              <a:schemeClr val="tx1"/>
            </a:fgClr>
            <a:bgClr>
              <a:schemeClr val="bg1"/>
            </a:bgClr>
          </a:pattFill>
        </p:spPr>
        <p:txBody>
          <a:bodyPr anchor="ctr"/>
          <a:lstStyle>
            <a:lvl1pPr marL="0" indent="0" algn="ctr">
              <a:buNone/>
              <a:defRPr sz="1600" b="0" i="0">
                <a:latin typeface="+mn-lt"/>
                <a:ea typeface="Helvetica" panose="020B0604020202020204" pitchFamily="34" charset="0"/>
                <a:cs typeface="Helvetica" panose="020B0604020202020204" pitchFamily="34" charset="0"/>
              </a:defRPr>
            </a:lvl1pPr>
          </a:lstStyle>
          <a:p>
            <a:r>
              <a:rPr lang="en-US" dirty="0"/>
              <a:t>Insert Image</a:t>
            </a:r>
          </a:p>
        </p:txBody>
      </p:sp>
      <p:sp>
        <p:nvSpPr>
          <p:cNvPr id="10" name="Picture Placeholder 2">
            <a:extLst>
              <a:ext uri="{FF2B5EF4-FFF2-40B4-BE49-F238E27FC236}">
                <a16:creationId xmlns:a16="http://schemas.microsoft.com/office/drawing/2014/main" id="{88EA35C8-4588-B046-B55D-78B3315727E3}"/>
              </a:ext>
            </a:extLst>
          </p:cNvPr>
          <p:cNvSpPr>
            <a:spLocks noGrp="1"/>
          </p:cNvSpPr>
          <p:nvPr>
            <p:ph type="pic" sz="quarter" idx="13" hasCustomPrompt="1"/>
          </p:nvPr>
        </p:nvSpPr>
        <p:spPr>
          <a:xfrm>
            <a:off x="8034374" y="1520042"/>
            <a:ext cx="3471826" cy="4410679"/>
          </a:xfrm>
          <a:prstGeom prst="rect">
            <a:avLst/>
          </a:prstGeom>
          <a:pattFill prst="pct10">
            <a:fgClr>
              <a:schemeClr val="tx1"/>
            </a:fgClr>
            <a:bgClr>
              <a:schemeClr val="bg1"/>
            </a:bgClr>
          </a:pattFill>
        </p:spPr>
        <p:txBody>
          <a:bodyPr anchor="ctr"/>
          <a:lstStyle>
            <a:lvl1pPr marL="0" indent="0" algn="ctr">
              <a:buNone/>
              <a:defRPr sz="1600" b="0" i="0">
                <a:latin typeface="+mn-lt"/>
                <a:ea typeface="Helvetica" panose="020B0604020202020204" pitchFamily="34" charset="0"/>
                <a:cs typeface="Helvetica" panose="020B0604020202020204" pitchFamily="34" charset="0"/>
              </a:defRPr>
            </a:lvl1pPr>
          </a:lstStyle>
          <a:p>
            <a:r>
              <a:rPr lang="en-US" dirty="0"/>
              <a:t>Insert Image</a:t>
            </a:r>
          </a:p>
        </p:txBody>
      </p:sp>
      <p:sp>
        <p:nvSpPr>
          <p:cNvPr id="5" name="Text Placeholder 7"/>
          <p:cNvSpPr>
            <a:spLocks noGrp="1"/>
          </p:cNvSpPr>
          <p:nvPr>
            <p:ph type="body" sz="quarter" idx="17" hasCustomPrompt="1"/>
          </p:nvPr>
        </p:nvSpPr>
        <p:spPr>
          <a:xfrm>
            <a:off x="685802" y="743988"/>
            <a:ext cx="10820398" cy="621711"/>
          </a:xfrm>
          <a:prstGeom prst="rect">
            <a:avLst/>
          </a:prstGeom>
        </p:spPr>
        <p:txBody>
          <a:bodyPr anchor="b" anchorCtr="0"/>
          <a:lstStyle>
            <a:lvl1pPr marL="0" indent="0" algn="ctr">
              <a:lnSpc>
                <a:spcPct val="100000"/>
              </a:lnSpc>
              <a:spcBef>
                <a:spcPts val="0"/>
              </a:spcBef>
              <a:buNone/>
              <a:defRPr sz="3200" b="1" baseline="0">
                <a:latin typeface="+mj-lt"/>
              </a:defRPr>
            </a:lvl1pPr>
          </a:lstStyle>
          <a:p>
            <a:pPr lvl="0"/>
            <a:r>
              <a:rPr lang="en-US" dirty="0"/>
              <a:t>Click Here to Add a Slide Heading</a:t>
            </a:r>
          </a:p>
        </p:txBody>
      </p:sp>
      <p:sp>
        <p:nvSpPr>
          <p:cNvPr id="6" name="Text Placeholder 2"/>
          <p:cNvSpPr>
            <a:spLocks noGrp="1"/>
          </p:cNvSpPr>
          <p:nvPr>
            <p:ph type="body" sz="quarter" idx="18" hasCustomPrompt="1"/>
          </p:nvPr>
        </p:nvSpPr>
        <p:spPr>
          <a:xfrm>
            <a:off x="685802" y="5930721"/>
            <a:ext cx="3471826" cy="410522"/>
          </a:xfrm>
          <a:prstGeom prst="rect">
            <a:avLst/>
          </a:prstGeom>
        </p:spPr>
        <p:txBody>
          <a:bodyPr anchor="ctr" anchorCtr="0"/>
          <a:lstStyle>
            <a:lvl1pPr marL="0" indent="0" algn="ctr">
              <a:lnSpc>
                <a:spcPct val="100000"/>
              </a:lnSpc>
              <a:spcBef>
                <a:spcPts val="0"/>
              </a:spcBef>
              <a:buNone/>
              <a:defRPr sz="1600" baseline="0">
                <a:solidFill>
                  <a:schemeClr val="tx2"/>
                </a:solidFill>
              </a:defRPr>
            </a:lvl1pPr>
          </a:lstStyle>
          <a:p>
            <a:pPr lvl="0"/>
            <a:r>
              <a:rPr lang="en-US" dirty="0"/>
              <a:t>Click Here to Add a Image Caption</a:t>
            </a:r>
            <a:endParaRPr lang="en-CA" dirty="0"/>
          </a:p>
        </p:txBody>
      </p:sp>
      <p:sp>
        <p:nvSpPr>
          <p:cNvPr id="7" name="Text Placeholder 2"/>
          <p:cNvSpPr>
            <a:spLocks noGrp="1"/>
          </p:cNvSpPr>
          <p:nvPr>
            <p:ph type="body" sz="quarter" idx="19" hasCustomPrompt="1"/>
          </p:nvPr>
        </p:nvSpPr>
        <p:spPr>
          <a:xfrm>
            <a:off x="4360087" y="5930721"/>
            <a:ext cx="3471826" cy="410522"/>
          </a:xfrm>
          <a:prstGeom prst="rect">
            <a:avLst/>
          </a:prstGeom>
        </p:spPr>
        <p:txBody>
          <a:bodyPr anchor="ctr" anchorCtr="0"/>
          <a:lstStyle>
            <a:lvl1pPr marL="0" indent="0" algn="ctr">
              <a:lnSpc>
                <a:spcPct val="100000"/>
              </a:lnSpc>
              <a:spcBef>
                <a:spcPts val="0"/>
              </a:spcBef>
              <a:buNone/>
              <a:defRPr sz="1600" baseline="0">
                <a:solidFill>
                  <a:schemeClr val="tx2"/>
                </a:solidFill>
              </a:defRPr>
            </a:lvl1pPr>
          </a:lstStyle>
          <a:p>
            <a:pPr lvl="0"/>
            <a:r>
              <a:rPr lang="en-US" dirty="0"/>
              <a:t>Click Here to Add a Image Caption</a:t>
            </a:r>
            <a:endParaRPr lang="en-CA" dirty="0"/>
          </a:p>
        </p:txBody>
      </p:sp>
      <p:sp>
        <p:nvSpPr>
          <p:cNvPr id="11" name="Text Placeholder 2"/>
          <p:cNvSpPr>
            <a:spLocks noGrp="1"/>
          </p:cNvSpPr>
          <p:nvPr>
            <p:ph type="body" sz="quarter" idx="20" hasCustomPrompt="1"/>
          </p:nvPr>
        </p:nvSpPr>
        <p:spPr>
          <a:xfrm>
            <a:off x="8034375" y="5930721"/>
            <a:ext cx="3471826" cy="410522"/>
          </a:xfrm>
          <a:prstGeom prst="rect">
            <a:avLst/>
          </a:prstGeom>
        </p:spPr>
        <p:txBody>
          <a:bodyPr anchor="ctr" anchorCtr="0"/>
          <a:lstStyle>
            <a:lvl1pPr marL="0" indent="0" algn="ctr">
              <a:lnSpc>
                <a:spcPct val="100000"/>
              </a:lnSpc>
              <a:spcBef>
                <a:spcPts val="0"/>
              </a:spcBef>
              <a:buNone/>
              <a:defRPr sz="1600" baseline="0">
                <a:solidFill>
                  <a:schemeClr val="tx2"/>
                </a:solidFill>
              </a:defRPr>
            </a:lvl1pPr>
          </a:lstStyle>
          <a:p>
            <a:pPr lvl="0"/>
            <a:r>
              <a:rPr lang="en-US" dirty="0"/>
              <a:t>Click Here to Add a Image Caption</a:t>
            </a:r>
            <a:endParaRPr lang="en-CA" dirty="0"/>
          </a:p>
        </p:txBody>
      </p:sp>
    </p:spTree>
    <p:extLst>
      <p:ext uri="{BB962C8B-B14F-4D97-AF65-F5344CB8AC3E}">
        <p14:creationId xmlns:p14="http://schemas.microsoft.com/office/powerpoint/2010/main" val="4144825293"/>
      </p:ext>
    </p:extLst>
  </p:cSld>
  <p:clrMapOvr>
    <a:masterClrMapping/>
  </p:clrMapOvr>
  <p:transition spd="med">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 Images - Square ">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95AA844-50F4-744B-B4C0-E9A70A65F8E8}"/>
              </a:ext>
            </a:extLst>
          </p:cNvPr>
          <p:cNvSpPr>
            <a:spLocks noGrp="1"/>
          </p:cNvSpPr>
          <p:nvPr>
            <p:ph type="pic" sz="quarter" idx="11" hasCustomPrompt="1"/>
          </p:nvPr>
        </p:nvSpPr>
        <p:spPr>
          <a:xfrm>
            <a:off x="4360087" y="2099850"/>
            <a:ext cx="3471826" cy="3471828"/>
          </a:xfrm>
          <a:prstGeom prst="rect">
            <a:avLst/>
          </a:prstGeom>
          <a:pattFill prst="pct10">
            <a:fgClr>
              <a:schemeClr val="tx1"/>
            </a:fgClr>
            <a:bgClr>
              <a:schemeClr val="bg1"/>
            </a:bgClr>
          </a:pattFill>
        </p:spPr>
        <p:txBody>
          <a:bodyPr anchor="ctr"/>
          <a:lstStyle>
            <a:lvl1pPr marL="0" indent="0" algn="ctr">
              <a:buNone/>
              <a:defRPr sz="1600" b="0" i="0">
                <a:latin typeface="+mn-lt"/>
                <a:ea typeface="Helvetica" panose="020B0604020202020204" pitchFamily="34" charset="0"/>
                <a:cs typeface="Helvetica" panose="020B0604020202020204" pitchFamily="34" charset="0"/>
              </a:defRPr>
            </a:lvl1pPr>
          </a:lstStyle>
          <a:p>
            <a:r>
              <a:rPr lang="en-US" dirty="0"/>
              <a:t>Insert Image</a:t>
            </a:r>
          </a:p>
        </p:txBody>
      </p:sp>
      <p:sp>
        <p:nvSpPr>
          <p:cNvPr id="4" name="Picture Placeholder 2">
            <a:extLst>
              <a:ext uri="{FF2B5EF4-FFF2-40B4-BE49-F238E27FC236}">
                <a16:creationId xmlns:a16="http://schemas.microsoft.com/office/drawing/2014/main" id="{8FD6BD3D-6B89-AA40-AAE6-83426A469F31}"/>
              </a:ext>
            </a:extLst>
          </p:cNvPr>
          <p:cNvSpPr>
            <a:spLocks noGrp="1"/>
          </p:cNvSpPr>
          <p:nvPr>
            <p:ph type="pic" sz="quarter" idx="12" hasCustomPrompt="1"/>
          </p:nvPr>
        </p:nvSpPr>
        <p:spPr>
          <a:xfrm>
            <a:off x="685800" y="2099850"/>
            <a:ext cx="3471826" cy="3471828"/>
          </a:xfrm>
          <a:prstGeom prst="rect">
            <a:avLst/>
          </a:prstGeom>
          <a:pattFill prst="pct10">
            <a:fgClr>
              <a:schemeClr val="tx1"/>
            </a:fgClr>
            <a:bgClr>
              <a:schemeClr val="bg1"/>
            </a:bgClr>
          </a:pattFill>
        </p:spPr>
        <p:txBody>
          <a:bodyPr anchor="ctr"/>
          <a:lstStyle>
            <a:lvl1pPr marL="0" indent="0" algn="ctr">
              <a:buNone/>
              <a:defRPr sz="1600" b="0" i="0">
                <a:latin typeface="+mn-lt"/>
                <a:ea typeface="Helvetica" panose="020B0604020202020204" pitchFamily="34" charset="0"/>
                <a:cs typeface="Helvetica" panose="020B0604020202020204" pitchFamily="34" charset="0"/>
              </a:defRPr>
            </a:lvl1pPr>
          </a:lstStyle>
          <a:p>
            <a:r>
              <a:rPr lang="en-US" dirty="0"/>
              <a:t>Insert Image</a:t>
            </a:r>
          </a:p>
        </p:txBody>
      </p:sp>
      <p:sp>
        <p:nvSpPr>
          <p:cNvPr id="5" name="Picture Placeholder 2">
            <a:extLst>
              <a:ext uri="{FF2B5EF4-FFF2-40B4-BE49-F238E27FC236}">
                <a16:creationId xmlns:a16="http://schemas.microsoft.com/office/drawing/2014/main" id="{8ECD0F32-633D-9446-B88D-E9F61C4257EC}"/>
              </a:ext>
            </a:extLst>
          </p:cNvPr>
          <p:cNvSpPr>
            <a:spLocks noGrp="1"/>
          </p:cNvSpPr>
          <p:nvPr>
            <p:ph type="pic" sz="quarter" idx="13" hasCustomPrompt="1"/>
          </p:nvPr>
        </p:nvSpPr>
        <p:spPr>
          <a:xfrm>
            <a:off x="8034374" y="2099850"/>
            <a:ext cx="3471826" cy="3471828"/>
          </a:xfrm>
          <a:prstGeom prst="rect">
            <a:avLst/>
          </a:prstGeom>
          <a:pattFill prst="pct10">
            <a:fgClr>
              <a:schemeClr val="tx1"/>
            </a:fgClr>
            <a:bgClr>
              <a:schemeClr val="bg1"/>
            </a:bgClr>
          </a:pattFill>
        </p:spPr>
        <p:txBody>
          <a:bodyPr anchor="ctr"/>
          <a:lstStyle>
            <a:lvl1pPr marL="0" indent="0" algn="ctr">
              <a:buNone/>
              <a:defRPr sz="1600" b="0" i="0">
                <a:latin typeface="+mn-lt"/>
                <a:ea typeface="Helvetica" panose="020B0604020202020204" pitchFamily="34" charset="0"/>
                <a:cs typeface="Helvetica" panose="020B0604020202020204" pitchFamily="34" charset="0"/>
              </a:defRPr>
            </a:lvl1pPr>
          </a:lstStyle>
          <a:p>
            <a:r>
              <a:rPr lang="en-US" dirty="0"/>
              <a:t>Insert Image</a:t>
            </a:r>
          </a:p>
        </p:txBody>
      </p:sp>
      <p:sp>
        <p:nvSpPr>
          <p:cNvPr id="7" name="Text Placeholder 2"/>
          <p:cNvSpPr>
            <a:spLocks noGrp="1"/>
          </p:cNvSpPr>
          <p:nvPr>
            <p:ph type="body" sz="quarter" idx="18" hasCustomPrompt="1"/>
          </p:nvPr>
        </p:nvSpPr>
        <p:spPr>
          <a:xfrm>
            <a:off x="685801" y="5571678"/>
            <a:ext cx="3471826" cy="410522"/>
          </a:xfrm>
          <a:prstGeom prst="rect">
            <a:avLst/>
          </a:prstGeom>
        </p:spPr>
        <p:txBody>
          <a:bodyPr anchor="ctr" anchorCtr="0"/>
          <a:lstStyle>
            <a:lvl1pPr marL="0" indent="0" algn="ctr">
              <a:lnSpc>
                <a:spcPct val="100000"/>
              </a:lnSpc>
              <a:spcBef>
                <a:spcPts val="0"/>
              </a:spcBef>
              <a:buNone/>
              <a:defRPr sz="1600" baseline="0">
                <a:solidFill>
                  <a:schemeClr val="tx2"/>
                </a:solidFill>
              </a:defRPr>
            </a:lvl1pPr>
          </a:lstStyle>
          <a:p>
            <a:pPr lvl="0"/>
            <a:r>
              <a:rPr lang="en-US" dirty="0"/>
              <a:t>Click Here to Add a Image Caption</a:t>
            </a:r>
            <a:endParaRPr lang="en-CA" dirty="0"/>
          </a:p>
        </p:txBody>
      </p:sp>
      <p:sp>
        <p:nvSpPr>
          <p:cNvPr id="10" name="Text Placeholder 2"/>
          <p:cNvSpPr>
            <a:spLocks noGrp="1"/>
          </p:cNvSpPr>
          <p:nvPr>
            <p:ph type="body" sz="quarter" idx="19" hasCustomPrompt="1"/>
          </p:nvPr>
        </p:nvSpPr>
        <p:spPr>
          <a:xfrm>
            <a:off x="4360086" y="5571678"/>
            <a:ext cx="3471826" cy="410522"/>
          </a:xfrm>
          <a:prstGeom prst="rect">
            <a:avLst/>
          </a:prstGeom>
        </p:spPr>
        <p:txBody>
          <a:bodyPr anchor="ctr" anchorCtr="0"/>
          <a:lstStyle>
            <a:lvl1pPr marL="0" indent="0" algn="ctr">
              <a:lnSpc>
                <a:spcPct val="100000"/>
              </a:lnSpc>
              <a:spcBef>
                <a:spcPts val="0"/>
              </a:spcBef>
              <a:buNone/>
              <a:defRPr sz="1600" baseline="0">
                <a:solidFill>
                  <a:schemeClr val="tx2"/>
                </a:solidFill>
              </a:defRPr>
            </a:lvl1pPr>
          </a:lstStyle>
          <a:p>
            <a:pPr lvl="0"/>
            <a:r>
              <a:rPr lang="en-US" dirty="0"/>
              <a:t>Click Here to Add a Image Caption</a:t>
            </a:r>
            <a:endParaRPr lang="en-CA" dirty="0"/>
          </a:p>
        </p:txBody>
      </p:sp>
      <p:sp>
        <p:nvSpPr>
          <p:cNvPr id="11" name="Text Placeholder 2"/>
          <p:cNvSpPr>
            <a:spLocks noGrp="1"/>
          </p:cNvSpPr>
          <p:nvPr>
            <p:ph type="body" sz="quarter" idx="20" hasCustomPrompt="1"/>
          </p:nvPr>
        </p:nvSpPr>
        <p:spPr>
          <a:xfrm>
            <a:off x="8034374" y="5571678"/>
            <a:ext cx="3471826" cy="410522"/>
          </a:xfrm>
          <a:prstGeom prst="rect">
            <a:avLst/>
          </a:prstGeom>
        </p:spPr>
        <p:txBody>
          <a:bodyPr anchor="ctr" anchorCtr="0"/>
          <a:lstStyle>
            <a:lvl1pPr marL="0" indent="0" algn="ctr">
              <a:lnSpc>
                <a:spcPct val="100000"/>
              </a:lnSpc>
              <a:spcBef>
                <a:spcPts val="0"/>
              </a:spcBef>
              <a:buNone/>
              <a:defRPr sz="1600" baseline="0">
                <a:solidFill>
                  <a:schemeClr val="tx2"/>
                </a:solidFill>
              </a:defRPr>
            </a:lvl1pPr>
          </a:lstStyle>
          <a:p>
            <a:pPr lvl="0"/>
            <a:r>
              <a:rPr lang="en-US" dirty="0"/>
              <a:t>Click Here to Add a Image Caption</a:t>
            </a:r>
            <a:endParaRPr lang="en-CA" dirty="0"/>
          </a:p>
        </p:txBody>
      </p:sp>
      <p:sp>
        <p:nvSpPr>
          <p:cNvPr id="12" name="Text Placeholder 7"/>
          <p:cNvSpPr>
            <a:spLocks noGrp="1"/>
          </p:cNvSpPr>
          <p:nvPr>
            <p:ph type="body" sz="quarter" idx="17" hasCustomPrompt="1"/>
          </p:nvPr>
        </p:nvSpPr>
        <p:spPr>
          <a:xfrm>
            <a:off x="685801" y="1291341"/>
            <a:ext cx="10820398" cy="621711"/>
          </a:xfrm>
          <a:prstGeom prst="rect">
            <a:avLst/>
          </a:prstGeom>
        </p:spPr>
        <p:txBody>
          <a:bodyPr anchor="b" anchorCtr="0"/>
          <a:lstStyle>
            <a:lvl1pPr marL="0" indent="0" algn="ctr">
              <a:lnSpc>
                <a:spcPct val="100000"/>
              </a:lnSpc>
              <a:spcBef>
                <a:spcPts val="0"/>
              </a:spcBef>
              <a:buNone/>
              <a:defRPr sz="3200" b="1" baseline="0">
                <a:latin typeface="+mj-lt"/>
              </a:defRPr>
            </a:lvl1pPr>
          </a:lstStyle>
          <a:p>
            <a:pPr lvl="0"/>
            <a:r>
              <a:rPr lang="en-US" dirty="0"/>
              <a:t>Click Here to Add a Slide Heading</a:t>
            </a:r>
          </a:p>
        </p:txBody>
      </p:sp>
    </p:spTree>
    <p:extLst>
      <p:ext uri="{BB962C8B-B14F-4D97-AF65-F5344CB8AC3E}">
        <p14:creationId xmlns:p14="http://schemas.microsoft.com/office/powerpoint/2010/main" val="489970908"/>
      </p:ext>
    </p:extLst>
  </p:cSld>
  <p:clrMapOvr>
    <a:masterClrMapping/>
  </p:clrMapOvr>
  <p:transition spd="med">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op Image Banner - Text">
    <p:spTree>
      <p:nvGrpSpPr>
        <p:cNvPr id="1" name=""/>
        <p:cNvGrpSpPr/>
        <p:nvPr/>
      </p:nvGrpSpPr>
      <p:grpSpPr>
        <a:xfrm>
          <a:off x="0" y="0"/>
          <a:ext cx="0" cy="0"/>
          <a:chOff x="0" y="0"/>
          <a:chExt cx="0" cy="0"/>
        </a:xfrm>
      </p:grpSpPr>
      <p:sp>
        <p:nvSpPr>
          <p:cNvPr id="3" name="Picture Placeholder 3">
            <a:extLst>
              <a:ext uri="{FF2B5EF4-FFF2-40B4-BE49-F238E27FC236}">
                <a16:creationId xmlns:a16="http://schemas.microsoft.com/office/drawing/2014/main" id="{936F7F4D-1D9E-E84B-90B4-A082F6D6D08B}"/>
              </a:ext>
            </a:extLst>
          </p:cNvPr>
          <p:cNvSpPr>
            <a:spLocks noGrp="1"/>
          </p:cNvSpPr>
          <p:nvPr>
            <p:ph type="pic" sz="quarter" idx="16" hasCustomPrompt="1"/>
          </p:nvPr>
        </p:nvSpPr>
        <p:spPr>
          <a:xfrm>
            <a:off x="0" y="1"/>
            <a:ext cx="12192000" cy="3429000"/>
          </a:xfrm>
          <a:prstGeom prst="rect">
            <a:avLst/>
          </a:prstGeom>
          <a:pattFill prst="pct10">
            <a:fgClr>
              <a:schemeClr val="tx1"/>
            </a:fgClr>
            <a:bgClr>
              <a:schemeClr val="bg1"/>
            </a:bgClr>
          </a:pattFill>
        </p:spPr>
        <p:txBody>
          <a:bodyPr wrap="square" anchor="ctr">
            <a:noAutofit/>
          </a:bodyPr>
          <a:lstStyle>
            <a:lvl1pPr marL="0" indent="0" algn="ctr">
              <a:buNone/>
              <a:defRPr sz="1600" b="0" i="0">
                <a:latin typeface="+mn-lt"/>
                <a:ea typeface="Helvetica" panose="020B0604020202020204" pitchFamily="34" charset="0"/>
                <a:cs typeface="Helvetica" panose="020B0604020202020204" pitchFamily="34" charset="0"/>
              </a:defRPr>
            </a:lvl1pPr>
          </a:lstStyle>
          <a:p>
            <a:r>
              <a:rPr lang="en-US" dirty="0"/>
              <a:t>Insert Image</a:t>
            </a:r>
          </a:p>
        </p:txBody>
      </p:sp>
      <p:sp>
        <p:nvSpPr>
          <p:cNvPr id="4" name="Text Placeholder 11"/>
          <p:cNvSpPr>
            <a:spLocks noGrp="1"/>
          </p:cNvSpPr>
          <p:nvPr>
            <p:ph type="body" sz="quarter" idx="18" hasCustomPrompt="1"/>
          </p:nvPr>
        </p:nvSpPr>
        <p:spPr>
          <a:xfrm>
            <a:off x="876000" y="4521200"/>
            <a:ext cx="10440000" cy="1509960"/>
          </a:xfrm>
          <a:prstGeom prst="rect">
            <a:avLst/>
          </a:prstGeom>
        </p:spPr>
        <p:txBody>
          <a:bodyPr/>
          <a:lstStyle>
            <a:lvl1pPr marL="0" indent="0" algn="ctr">
              <a:lnSpc>
                <a:spcPct val="100000"/>
              </a:lnSpc>
              <a:spcBef>
                <a:spcPts val="0"/>
              </a:spcBef>
              <a:spcAft>
                <a:spcPts val="0"/>
              </a:spcAft>
              <a:buNone/>
              <a:defRPr sz="1600" baseline="0">
                <a:solidFill>
                  <a:schemeClr val="tx2"/>
                </a:solidFill>
              </a:defRPr>
            </a:lvl1pPr>
            <a:lvl2pPr marL="457200" indent="0">
              <a:buNone/>
              <a:defRPr>
                <a:solidFill>
                  <a:schemeClr val="tx2"/>
                </a:solidFill>
              </a:defRPr>
            </a:lvl2pPr>
            <a:lvl3pPr marL="914400" indent="0">
              <a:buNone/>
              <a:defRPr>
                <a:solidFill>
                  <a:schemeClr val="tx2"/>
                </a:solidFill>
              </a:defRPr>
            </a:lvl3pPr>
            <a:lvl4pPr marL="1371600" indent="0">
              <a:buNone/>
              <a:defRPr>
                <a:solidFill>
                  <a:schemeClr val="tx2"/>
                </a:solidFill>
              </a:defRPr>
            </a:lvl4pPr>
            <a:lvl5pPr marL="1828800" indent="0">
              <a:buNone/>
              <a:defRPr>
                <a:solidFill>
                  <a:schemeClr val="tx2"/>
                </a:solidFill>
              </a:defRPr>
            </a:lvl5pPr>
          </a:lstStyle>
          <a:p>
            <a:pPr lvl="0"/>
            <a:r>
              <a:rPr lang="en-US" dirty="0"/>
              <a:t>Click to add main text</a:t>
            </a:r>
            <a:endParaRPr lang="en-CA" dirty="0"/>
          </a:p>
        </p:txBody>
      </p:sp>
      <p:sp>
        <p:nvSpPr>
          <p:cNvPr id="5" name="Text Placeholder 7"/>
          <p:cNvSpPr>
            <a:spLocks noGrp="1"/>
          </p:cNvSpPr>
          <p:nvPr>
            <p:ph type="body" sz="quarter" idx="17" hasCustomPrompt="1"/>
          </p:nvPr>
        </p:nvSpPr>
        <p:spPr>
          <a:xfrm>
            <a:off x="2136000" y="3033001"/>
            <a:ext cx="7920000" cy="792000"/>
          </a:xfrm>
          <a:prstGeom prst="rect">
            <a:avLst/>
          </a:prstGeom>
          <a:solidFill>
            <a:schemeClr val="tx1"/>
          </a:solidFill>
        </p:spPr>
        <p:txBody>
          <a:bodyPr anchor="ctr" anchorCtr="0"/>
          <a:lstStyle>
            <a:lvl1pPr marL="0" indent="0" algn="ctr">
              <a:lnSpc>
                <a:spcPct val="100000"/>
              </a:lnSpc>
              <a:spcBef>
                <a:spcPts val="0"/>
              </a:spcBef>
              <a:buNone/>
              <a:defRPr sz="3600" b="1" baseline="0">
                <a:solidFill>
                  <a:schemeClr val="bg1"/>
                </a:solidFill>
                <a:latin typeface="+mj-lt"/>
              </a:defRPr>
            </a:lvl1pPr>
          </a:lstStyle>
          <a:p>
            <a:pPr lvl="0"/>
            <a:r>
              <a:rPr lang="en-US" dirty="0"/>
              <a:t>Click Here to Add a Slide Heading</a:t>
            </a:r>
          </a:p>
        </p:txBody>
      </p:sp>
      <p:sp>
        <p:nvSpPr>
          <p:cNvPr id="6" name="Text Placeholder 10"/>
          <p:cNvSpPr>
            <a:spLocks noGrp="1"/>
          </p:cNvSpPr>
          <p:nvPr>
            <p:ph type="body" sz="quarter" idx="19" hasCustomPrompt="1"/>
          </p:nvPr>
        </p:nvSpPr>
        <p:spPr>
          <a:xfrm>
            <a:off x="876000" y="4058980"/>
            <a:ext cx="10440000" cy="360000"/>
          </a:xfrm>
          <a:prstGeom prst="rect">
            <a:avLst/>
          </a:prstGeom>
        </p:spPr>
        <p:txBody>
          <a:bodyPr/>
          <a:lstStyle>
            <a:lvl1pPr marL="0" indent="0" algn="ctr">
              <a:lnSpc>
                <a:spcPct val="100000"/>
              </a:lnSpc>
              <a:spcBef>
                <a:spcPts val="0"/>
              </a:spcBef>
              <a:buNone/>
              <a:defRPr sz="2400" baseline="0">
                <a:solidFill>
                  <a:schemeClr val="accent1"/>
                </a:solidFill>
              </a:defRPr>
            </a:lvl1pPr>
          </a:lstStyle>
          <a:p>
            <a:pPr lvl="0"/>
            <a:r>
              <a:rPr lang="en-US" dirty="0"/>
              <a:t>Click here to add a subheading</a:t>
            </a:r>
            <a:endParaRPr lang="en-CA" dirty="0"/>
          </a:p>
        </p:txBody>
      </p:sp>
    </p:spTree>
    <p:extLst>
      <p:ext uri="{BB962C8B-B14F-4D97-AF65-F5344CB8AC3E}">
        <p14:creationId xmlns:p14="http://schemas.microsoft.com/office/powerpoint/2010/main" val="2370721879"/>
      </p:ext>
    </p:extLst>
  </p:cSld>
  <p:clrMapOvr>
    <a:masterClrMapping/>
  </p:clrMapOvr>
  <p:transition spd="med">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op Image Banner - 3 Icons">
    <p:spTree>
      <p:nvGrpSpPr>
        <p:cNvPr id="1" name=""/>
        <p:cNvGrpSpPr/>
        <p:nvPr/>
      </p:nvGrpSpPr>
      <p:grpSpPr>
        <a:xfrm>
          <a:off x="0" y="0"/>
          <a:ext cx="0" cy="0"/>
          <a:chOff x="0" y="0"/>
          <a:chExt cx="0" cy="0"/>
        </a:xfrm>
      </p:grpSpPr>
      <p:sp>
        <p:nvSpPr>
          <p:cNvPr id="3" name="Picture Placeholder 3">
            <a:extLst>
              <a:ext uri="{FF2B5EF4-FFF2-40B4-BE49-F238E27FC236}">
                <a16:creationId xmlns:a16="http://schemas.microsoft.com/office/drawing/2014/main" id="{936F7F4D-1D9E-E84B-90B4-A082F6D6D08B}"/>
              </a:ext>
            </a:extLst>
          </p:cNvPr>
          <p:cNvSpPr>
            <a:spLocks noGrp="1"/>
          </p:cNvSpPr>
          <p:nvPr>
            <p:ph type="pic" sz="quarter" idx="16" hasCustomPrompt="1"/>
          </p:nvPr>
        </p:nvSpPr>
        <p:spPr>
          <a:xfrm>
            <a:off x="0" y="1"/>
            <a:ext cx="12192000" cy="3429000"/>
          </a:xfrm>
          <a:prstGeom prst="rect">
            <a:avLst/>
          </a:prstGeom>
          <a:pattFill prst="pct10">
            <a:fgClr>
              <a:schemeClr val="tx1"/>
            </a:fgClr>
            <a:bgClr>
              <a:schemeClr val="bg1"/>
            </a:bgClr>
          </a:pattFill>
        </p:spPr>
        <p:txBody>
          <a:bodyPr wrap="square" anchor="ctr">
            <a:noAutofit/>
          </a:bodyPr>
          <a:lstStyle>
            <a:lvl1pPr marL="0" indent="0" algn="ctr">
              <a:buNone/>
              <a:defRPr sz="1600" b="0" i="0">
                <a:latin typeface="+mn-lt"/>
                <a:ea typeface="Helvetica" panose="020B0604020202020204" pitchFamily="34" charset="0"/>
                <a:cs typeface="Helvetica" panose="020B0604020202020204" pitchFamily="34" charset="0"/>
              </a:defRPr>
            </a:lvl1pPr>
          </a:lstStyle>
          <a:p>
            <a:r>
              <a:rPr lang="en-US" dirty="0"/>
              <a:t>Insert Image</a:t>
            </a:r>
          </a:p>
        </p:txBody>
      </p:sp>
      <p:sp>
        <p:nvSpPr>
          <p:cNvPr id="7" name="Text Placeholder 11"/>
          <p:cNvSpPr>
            <a:spLocks noGrp="1"/>
          </p:cNvSpPr>
          <p:nvPr>
            <p:ph type="body" sz="quarter" idx="21" hasCustomPrompt="1"/>
          </p:nvPr>
        </p:nvSpPr>
        <p:spPr>
          <a:xfrm>
            <a:off x="876000" y="4915306"/>
            <a:ext cx="3240000" cy="1312184"/>
          </a:xfrm>
          <a:prstGeom prst="rect">
            <a:avLst/>
          </a:prstGeom>
        </p:spPr>
        <p:txBody>
          <a:bodyPr/>
          <a:lstStyle>
            <a:lvl1pPr marL="0" indent="0" algn="l">
              <a:lnSpc>
                <a:spcPct val="100000"/>
              </a:lnSpc>
              <a:spcBef>
                <a:spcPts val="0"/>
              </a:spcBef>
              <a:spcAft>
                <a:spcPts val="0"/>
              </a:spcAft>
              <a:buNone/>
              <a:defRPr sz="1600" baseline="0">
                <a:solidFill>
                  <a:schemeClr val="tx2"/>
                </a:solidFill>
              </a:defRPr>
            </a:lvl1pPr>
            <a:lvl2pPr marL="457200" indent="0">
              <a:buNone/>
              <a:defRPr>
                <a:solidFill>
                  <a:schemeClr val="tx2"/>
                </a:solidFill>
              </a:defRPr>
            </a:lvl2pPr>
            <a:lvl3pPr marL="914400" indent="0">
              <a:buNone/>
              <a:defRPr>
                <a:solidFill>
                  <a:schemeClr val="tx2"/>
                </a:solidFill>
              </a:defRPr>
            </a:lvl3pPr>
            <a:lvl4pPr marL="1371600" indent="0">
              <a:buNone/>
              <a:defRPr>
                <a:solidFill>
                  <a:schemeClr val="tx2"/>
                </a:solidFill>
              </a:defRPr>
            </a:lvl4pPr>
            <a:lvl5pPr marL="1828800" indent="0">
              <a:buNone/>
              <a:defRPr>
                <a:solidFill>
                  <a:schemeClr val="tx2"/>
                </a:solidFill>
              </a:defRPr>
            </a:lvl5pPr>
          </a:lstStyle>
          <a:p>
            <a:pPr lvl="0"/>
            <a:r>
              <a:rPr lang="en-US" dirty="0"/>
              <a:t>Click to add main text. This slide has 3 columns of content blocks to go with icons. Change the examples above with icons from the end slides.</a:t>
            </a:r>
            <a:endParaRPr lang="en-CA" dirty="0"/>
          </a:p>
        </p:txBody>
      </p:sp>
      <p:sp>
        <p:nvSpPr>
          <p:cNvPr id="8" name="Text Placeholder 10"/>
          <p:cNvSpPr>
            <a:spLocks noGrp="1"/>
          </p:cNvSpPr>
          <p:nvPr>
            <p:ph type="body" sz="quarter" idx="22" hasCustomPrompt="1"/>
          </p:nvPr>
        </p:nvSpPr>
        <p:spPr>
          <a:xfrm>
            <a:off x="876000" y="4448797"/>
            <a:ext cx="3240000" cy="360000"/>
          </a:xfrm>
          <a:prstGeom prst="rect">
            <a:avLst/>
          </a:prstGeom>
        </p:spPr>
        <p:txBody>
          <a:bodyPr/>
          <a:lstStyle>
            <a:lvl1pPr marL="0" indent="0" algn="ctr">
              <a:lnSpc>
                <a:spcPct val="100000"/>
              </a:lnSpc>
              <a:spcBef>
                <a:spcPts val="0"/>
              </a:spcBef>
              <a:buNone/>
              <a:defRPr sz="2400" baseline="0">
                <a:solidFill>
                  <a:schemeClr val="tx1"/>
                </a:solidFill>
              </a:defRPr>
            </a:lvl1pPr>
          </a:lstStyle>
          <a:p>
            <a:pPr lvl="0"/>
            <a:r>
              <a:rPr lang="en-US" dirty="0"/>
              <a:t>Click for subheading</a:t>
            </a:r>
            <a:endParaRPr lang="en-CA" dirty="0"/>
          </a:p>
        </p:txBody>
      </p:sp>
      <p:sp>
        <p:nvSpPr>
          <p:cNvPr id="9" name="Text Placeholder 11"/>
          <p:cNvSpPr>
            <a:spLocks noGrp="1"/>
          </p:cNvSpPr>
          <p:nvPr>
            <p:ph type="body" sz="quarter" idx="24" hasCustomPrompt="1"/>
          </p:nvPr>
        </p:nvSpPr>
        <p:spPr>
          <a:xfrm>
            <a:off x="4476000" y="4915306"/>
            <a:ext cx="3240000" cy="1312184"/>
          </a:xfrm>
          <a:prstGeom prst="rect">
            <a:avLst/>
          </a:prstGeom>
        </p:spPr>
        <p:txBody>
          <a:bodyPr/>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1600" baseline="0">
                <a:solidFill>
                  <a:schemeClr val="tx2"/>
                </a:solidFill>
              </a:defRPr>
            </a:lvl1pPr>
            <a:lvl2pPr marL="457200" indent="0">
              <a:buNone/>
              <a:defRPr>
                <a:solidFill>
                  <a:schemeClr val="tx2"/>
                </a:solidFill>
              </a:defRPr>
            </a:lvl2pPr>
            <a:lvl3pPr marL="914400" indent="0">
              <a:buNone/>
              <a:defRPr>
                <a:solidFill>
                  <a:schemeClr val="tx2"/>
                </a:solidFill>
              </a:defRPr>
            </a:lvl3pPr>
            <a:lvl4pPr marL="1371600" indent="0">
              <a:buNone/>
              <a:defRPr>
                <a:solidFill>
                  <a:schemeClr val="tx2"/>
                </a:solidFill>
              </a:defRPr>
            </a:lvl4pPr>
            <a:lvl5pPr marL="1828800" indent="0">
              <a:buNone/>
              <a:defRPr>
                <a:solidFill>
                  <a:schemeClr val="tx2"/>
                </a:solidFill>
              </a:defRPr>
            </a:lvl5pPr>
          </a:lstStyle>
          <a:p>
            <a:pPr lvl="0"/>
            <a:r>
              <a:rPr lang="en-US" dirty="0"/>
              <a:t>Click to add main text. This slide has 3 columns of content blocks to go with icons. Change the examples above with icons from the end slides.</a:t>
            </a:r>
            <a:endParaRPr lang="en-CA" dirty="0"/>
          </a:p>
        </p:txBody>
      </p:sp>
      <p:sp>
        <p:nvSpPr>
          <p:cNvPr id="10" name="Text Placeholder 10"/>
          <p:cNvSpPr>
            <a:spLocks noGrp="1"/>
          </p:cNvSpPr>
          <p:nvPr>
            <p:ph type="body" sz="quarter" idx="25" hasCustomPrompt="1"/>
          </p:nvPr>
        </p:nvSpPr>
        <p:spPr>
          <a:xfrm>
            <a:off x="4476000" y="4448797"/>
            <a:ext cx="3240000" cy="360000"/>
          </a:xfrm>
          <a:prstGeom prst="rect">
            <a:avLst/>
          </a:prstGeom>
        </p:spPr>
        <p:txBody>
          <a:bodyPr/>
          <a:lstStyle>
            <a:lvl1pPr marL="0" marR="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sz="2400" baseline="0">
                <a:solidFill>
                  <a:schemeClr val="tx1"/>
                </a:solidFill>
              </a:defRPr>
            </a:lvl1pPr>
          </a:lstStyle>
          <a:p>
            <a:pPr lvl="0"/>
            <a:r>
              <a:rPr lang="en-US" dirty="0"/>
              <a:t>Click for subheading</a:t>
            </a:r>
            <a:endParaRPr lang="en-CA" dirty="0"/>
          </a:p>
        </p:txBody>
      </p:sp>
      <p:sp>
        <p:nvSpPr>
          <p:cNvPr id="11" name="Text Placeholder 11"/>
          <p:cNvSpPr>
            <a:spLocks noGrp="1"/>
          </p:cNvSpPr>
          <p:nvPr>
            <p:ph type="body" sz="quarter" idx="26" hasCustomPrompt="1"/>
          </p:nvPr>
        </p:nvSpPr>
        <p:spPr>
          <a:xfrm>
            <a:off x="8076000" y="4915306"/>
            <a:ext cx="3240000" cy="1312184"/>
          </a:xfrm>
          <a:prstGeom prst="rect">
            <a:avLst/>
          </a:prstGeom>
        </p:spPr>
        <p:txBody>
          <a:bodyPr/>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1600" baseline="0">
                <a:solidFill>
                  <a:schemeClr val="tx2"/>
                </a:solidFill>
              </a:defRPr>
            </a:lvl1pPr>
            <a:lvl2pPr marL="457200" indent="0">
              <a:buNone/>
              <a:defRPr>
                <a:solidFill>
                  <a:schemeClr val="tx2"/>
                </a:solidFill>
              </a:defRPr>
            </a:lvl2pPr>
            <a:lvl3pPr marL="914400" indent="0">
              <a:buNone/>
              <a:defRPr>
                <a:solidFill>
                  <a:schemeClr val="tx2"/>
                </a:solidFill>
              </a:defRPr>
            </a:lvl3pPr>
            <a:lvl4pPr marL="1371600" indent="0">
              <a:buNone/>
              <a:defRPr>
                <a:solidFill>
                  <a:schemeClr val="tx2"/>
                </a:solidFill>
              </a:defRPr>
            </a:lvl4pPr>
            <a:lvl5pPr marL="1828800" indent="0">
              <a:buNone/>
              <a:defRPr>
                <a:solidFill>
                  <a:schemeClr val="tx2"/>
                </a:solidFill>
              </a:defRPr>
            </a:lvl5pPr>
          </a:lstStyle>
          <a:p>
            <a:pPr lvl="0"/>
            <a:r>
              <a:rPr lang="en-US" dirty="0"/>
              <a:t>Click to add main text. This slide has 3 columns of content blocks to go with icons. Change the examples above with icons from the end slides.</a:t>
            </a:r>
            <a:endParaRPr lang="en-CA" dirty="0"/>
          </a:p>
        </p:txBody>
      </p:sp>
      <p:sp>
        <p:nvSpPr>
          <p:cNvPr id="12" name="Text Placeholder 10"/>
          <p:cNvSpPr>
            <a:spLocks noGrp="1"/>
          </p:cNvSpPr>
          <p:nvPr>
            <p:ph type="body" sz="quarter" idx="27" hasCustomPrompt="1"/>
          </p:nvPr>
        </p:nvSpPr>
        <p:spPr>
          <a:xfrm>
            <a:off x="8076000" y="4448797"/>
            <a:ext cx="3240000" cy="360000"/>
          </a:xfrm>
          <a:prstGeom prst="rect">
            <a:avLst/>
          </a:prstGeom>
        </p:spPr>
        <p:txBody>
          <a:bodyPr/>
          <a:lstStyle>
            <a:lvl1pPr marL="0" indent="0" algn="ctr">
              <a:lnSpc>
                <a:spcPct val="100000"/>
              </a:lnSpc>
              <a:spcBef>
                <a:spcPts val="0"/>
              </a:spcBef>
              <a:buNone/>
              <a:defRPr sz="2400" baseline="0">
                <a:solidFill>
                  <a:schemeClr val="tx1"/>
                </a:solidFill>
              </a:defRPr>
            </a:lvl1pPr>
          </a:lstStyle>
          <a:p>
            <a:pPr lvl="0"/>
            <a:r>
              <a:rPr lang="en-US" dirty="0"/>
              <a:t>Click for subheading</a:t>
            </a:r>
            <a:endParaRPr lang="en-CA" dirty="0"/>
          </a:p>
        </p:txBody>
      </p:sp>
    </p:spTree>
    <p:extLst>
      <p:ext uri="{BB962C8B-B14F-4D97-AF65-F5344CB8AC3E}">
        <p14:creationId xmlns:p14="http://schemas.microsoft.com/office/powerpoint/2010/main" val="2252869998"/>
      </p:ext>
    </p:extLst>
  </p:cSld>
  <p:clrMapOvr>
    <a:masterClrMapping/>
  </p:clrMapOvr>
  <p:transition spd="med">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4 Icons with Text">
    <p:spTree>
      <p:nvGrpSpPr>
        <p:cNvPr id="1" name=""/>
        <p:cNvGrpSpPr/>
        <p:nvPr/>
      </p:nvGrpSpPr>
      <p:grpSpPr>
        <a:xfrm>
          <a:off x="0" y="0"/>
          <a:ext cx="0" cy="0"/>
          <a:chOff x="0" y="0"/>
          <a:chExt cx="0" cy="0"/>
        </a:xfrm>
      </p:grpSpPr>
      <p:sp>
        <p:nvSpPr>
          <p:cNvPr id="23" name="Text Placeholder 11"/>
          <p:cNvSpPr>
            <a:spLocks noGrp="1"/>
          </p:cNvSpPr>
          <p:nvPr>
            <p:ph type="body" sz="quarter" idx="28" hasCustomPrompt="1"/>
          </p:nvPr>
        </p:nvSpPr>
        <p:spPr>
          <a:xfrm>
            <a:off x="876000" y="4511176"/>
            <a:ext cx="2390770" cy="1752990"/>
          </a:xfrm>
          <a:prstGeom prst="rect">
            <a:avLst/>
          </a:prstGeom>
        </p:spPr>
        <p:txBody>
          <a:bodyPr/>
          <a:lstStyle>
            <a:lvl1pPr marL="0" indent="0" algn="l">
              <a:lnSpc>
                <a:spcPct val="100000"/>
              </a:lnSpc>
              <a:spcBef>
                <a:spcPts val="0"/>
              </a:spcBef>
              <a:spcAft>
                <a:spcPts val="0"/>
              </a:spcAft>
              <a:buNone/>
              <a:defRPr sz="1600" baseline="0">
                <a:solidFill>
                  <a:schemeClr val="tx2"/>
                </a:solidFill>
              </a:defRPr>
            </a:lvl1pPr>
            <a:lvl2pPr marL="457200" indent="0">
              <a:buNone/>
              <a:defRPr>
                <a:solidFill>
                  <a:schemeClr val="tx2"/>
                </a:solidFill>
              </a:defRPr>
            </a:lvl2pPr>
            <a:lvl3pPr marL="914400" indent="0">
              <a:buNone/>
              <a:defRPr>
                <a:solidFill>
                  <a:schemeClr val="tx2"/>
                </a:solidFill>
              </a:defRPr>
            </a:lvl3pPr>
            <a:lvl4pPr marL="1371600" indent="0">
              <a:buNone/>
              <a:defRPr>
                <a:solidFill>
                  <a:schemeClr val="tx2"/>
                </a:solidFill>
              </a:defRPr>
            </a:lvl4pPr>
            <a:lvl5pPr marL="1828800" indent="0">
              <a:buNone/>
              <a:defRPr>
                <a:solidFill>
                  <a:schemeClr val="tx2"/>
                </a:solidFill>
              </a:defRPr>
            </a:lvl5pPr>
          </a:lstStyle>
          <a:p>
            <a:pPr lvl="0"/>
            <a:r>
              <a:rPr lang="en-US" dirty="0"/>
              <a:t>Click to add main text. This slide has 4 columns of content blocks to go with icons. Change the examples above with icons from the end slides.</a:t>
            </a:r>
            <a:endParaRPr lang="en-CA" dirty="0"/>
          </a:p>
        </p:txBody>
      </p:sp>
      <p:sp>
        <p:nvSpPr>
          <p:cNvPr id="24" name="Text Placeholder 10"/>
          <p:cNvSpPr>
            <a:spLocks noGrp="1"/>
          </p:cNvSpPr>
          <p:nvPr>
            <p:ph type="body" sz="quarter" idx="29" hasCustomPrompt="1"/>
          </p:nvPr>
        </p:nvSpPr>
        <p:spPr>
          <a:xfrm>
            <a:off x="876000" y="3677985"/>
            <a:ext cx="2390770" cy="720000"/>
          </a:xfrm>
          <a:prstGeom prst="rect">
            <a:avLst/>
          </a:prstGeom>
        </p:spPr>
        <p:txBody>
          <a:bodyPr/>
          <a:lstStyle>
            <a:lvl1pPr marL="0" indent="0" algn="ctr">
              <a:lnSpc>
                <a:spcPct val="100000"/>
              </a:lnSpc>
              <a:spcBef>
                <a:spcPts val="0"/>
              </a:spcBef>
              <a:buNone/>
              <a:defRPr sz="2400" baseline="0">
                <a:solidFill>
                  <a:schemeClr val="tx1"/>
                </a:solidFill>
              </a:defRPr>
            </a:lvl1pPr>
          </a:lstStyle>
          <a:p>
            <a:pPr lvl="0"/>
            <a:r>
              <a:rPr lang="en-US" dirty="0"/>
              <a:t>Click to add a subheading</a:t>
            </a:r>
            <a:endParaRPr lang="en-CA" dirty="0"/>
          </a:p>
        </p:txBody>
      </p:sp>
      <p:sp>
        <p:nvSpPr>
          <p:cNvPr id="31" name="Text Placeholder 11"/>
          <p:cNvSpPr>
            <a:spLocks noGrp="1"/>
          </p:cNvSpPr>
          <p:nvPr>
            <p:ph type="body" sz="quarter" idx="30" hasCustomPrompt="1"/>
          </p:nvPr>
        </p:nvSpPr>
        <p:spPr>
          <a:xfrm>
            <a:off x="3559077" y="4511176"/>
            <a:ext cx="2390770" cy="1752990"/>
          </a:xfrm>
          <a:prstGeom prst="rect">
            <a:avLst/>
          </a:prstGeom>
        </p:spPr>
        <p:txBody>
          <a:bodyPr/>
          <a:lstStyle>
            <a:lvl1pPr marL="0" indent="0" algn="l">
              <a:lnSpc>
                <a:spcPct val="100000"/>
              </a:lnSpc>
              <a:spcBef>
                <a:spcPts val="0"/>
              </a:spcBef>
              <a:spcAft>
                <a:spcPts val="0"/>
              </a:spcAft>
              <a:buNone/>
              <a:defRPr sz="1600" baseline="0">
                <a:solidFill>
                  <a:schemeClr val="tx2"/>
                </a:solidFill>
              </a:defRPr>
            </a:lvl1pPr>
            <a:lvl2pPr marL="457200" indent="0">
              <a:buNone/>
              <a:defRPr>
                <a:solidFill>
                  <a:schemeClr val="tx2"/>
                </a:solidFill>
              </a:defRPr>
            </a:lvl2pPr>
            <a:lvl3pPr marL="914400" indent="0">
              <a:buNone/>
              <a:defRPr>
                <a:solidFill>
                  <a:schemeClr val="tx2"/>
                </a:solidFill>
              </a:defRPr>
            </a:lvl3pPr>
            <a:lvl4pPr marL="1371600" indent="0">
              <a:buNone/>
              <a:defRPr>
                <a:solidFill>
                  <a:schemeClr val="tx2"/>
                </a:solidFill>
              </a:defRPr>
            </a:lvl4pPr>
            <a:lvl5pPr marL="1828800" indent="0">
              <a:buNone/>
              <a:defRPr>
                <a:solidFill>
                  <a:schemeClr val="tx2"/>
                </a:solidFill>
              </a:defRPr>
            </a:lvl5pPr>
          </a:lstStyle>
          <a:p>
            <a:pPr lvl="0"/>
            <a:r>
              <a:rPr lang="en-US" dirty="0"/>
              <a:t>Click to add main text. This slide has 4 columns of content blocks to go with icons. Change the examples above with icons from the end slides.</a:t>
            </a:r>
            <a:endParaRPr lang="en-CA" dirty="0"/>
          </a:p>
        </p:txBody>
      </p:sp>
      <p:sp>
        <p:nvSpPr>
          <p:cNvPr id="32" name="Text Placeholder 10"/>
          <p:cNvSpPr>
            <a:spLocks noGrp="1"/>
          </p:cNvSpPr>
          <p:nvPr>
            <p:ph type="body" sz="quarter" idx="31" hasCustomPrompt="1"/>
          </p:nvPr>
        </p:nvSpPr>
        <p:spPr>
          <a:xfrm>
            <a:off x="3559077" y="3677985"/>
            <a:ext cx="2390770" cy="720000"/>
          </a:xfrm>
          <a:prstGeom prst="rect">
            <a:avLst/>
          </a:prstGeom>
        </p:spPr>
        <p:txBody>
          <a:bodyPr/>
          <a:lstStyle>
            <a:lvl1pPr marL="0" indent="0" algn="ctr">
              <a:lnSpc>
                <a:spcPct val="100000"/>
              </a:lnSpc>
              <a:spcBef>
                <a:spcPts val="0"/>
              </a:spcBef>
              <a:buNone/>
              <a:defRPr sz="2400" baseline="0">
                <a:solidFill>
                  <a:schemeClr val="tx1"/>
                </a:solidFill>
              </a:defRPr>
            </a:lvl1pPr>
          </a:lstStyle>
          <a:p>
            <a:pPr lvl="0"/>
            <a:r>
              <a:rPr lang="en-US" dirty="0"/>
              <a:t>Click to add a subheading</a:t>
            </a:r>
            <a:endParaRPr lang="en-CA" dirty="0"/>
          </a:p>
        </p:txBody>
      </p:sp>
      <p:sp>
        <p:nvSpPr>
          <p:cNvPr id="33" name="Text Placeholder 11"/>
          <p:cNvSpPr>
            <a:spLocks noGrp="1"/>
          </p:cNvSpPr>
          <p:nvPr>
            <p:ph type="body" sz="quarter" idx="32" hasCustomPrompt="1"/>
          </p:nvPr>
        </p:nvSpPr>
        <p:spPr>
          <a:xfrm>
            <a:off x="6242154" y="4511176"/>
            <a:ext cx="2390770" cy="1752990"/>
          </a:xfrm>
          <a:prstGeom prst="rect">
            <a:avLst/>
          </a:prstGeom>
        </p:spPr>
        <p:txBody>
          <a:bodyPr/>
          <a:lstStyle>
            <a:lvl1pPr marL="0" indent="0" algn="l">
              <a:lnSpc>
                <a:spcPct val="100000"/>
              </a:lnSpc>
              <a:spcBef>
                <a:spcPts val="0"/>
              </a:spcBef>
              <a:spcAft>
                <a:spcPts val="0"/>
              </a:spcAft>
              <a:buNone/>
              <a:defRPr sz="1600" baseline="0">
                <a:solidFill>
                  <a:schemeClr val="tx2"/>
                </a:solidFill>
              </a:defRPr>
            </a:lvl1pPr>
            <a:lvl2pPr marL="457200" indent="0">
              <a:buNone/>
              <a:defRPr>
                <a:solidFill>
                  <a:schemeClr val="tx2"/>
                </a:solidFill>
              </a:defRPr>
            </a:lvl2pPr>
            <a:lvl3pPr marL="914400" indent="0">
              <a:buNone/>
              <a:defRPr>
                <a:solidFill>
                  <a:schemeClr val="tx2"/>
                </a:solidFill>
              </a:defRPr>
            </a:lvl3pPr>
            <a:lvl4pPr marL="1371600" indent="0">
              <a:buNone/>
              <a:defRPr>
                <a:solidFill>
                  <a:schemeClr val="tx2"/>
                </a:solidFill>
              </a:defRPr>
            </a:lvl4pPr>
            <a:lvl5pPr marL="1828800" indent="0">
              <a:buNone/>
              <a:defRPr>
                <a:solidFill>
                  <a:schemeClr val="tx2"/>
                </a:solidFill>
              </a:defRPr>
            </a:lvl5pPr>
          </a:lstStyle>
          <a:p>
            <a:pPr lvl="0"/>
            <a:r>
              <a:rPr lang="en-US" dirty="0"/>
              <a:t>Click to add main text. This slide has 4 columns of content blocks to go with icons. Change the examples above with icons from the end slides.</a:t>
            </a:r>
          </a:p>
        </p:txBody>
      </p:sp>
      <p:sp>
        <p:nvSpPr>
          <p:cNvPr id="34" name="Text Placeholder 10"/>
          <p:cNvSpPr>
            <a:spLocks noGrp="1"/>
          </p:cNvSpPr>
          <p:nvPr>
            <p:ph type="body" sz="quarter" idx="33" hasCustomPrompt="1"/>
          </p:nvPr>
        </p:nvSpPr>
        <p:spPr>
          <a:xfrm>
            <a:off x="6242154" y="3677985"/>
            <a:ext cx="2390770" cy="720000"/>
          </a:xfrm>
          <a:prstGeom prst="rect">
            <a:avLst/>
          </a:prstGeom>
        </p:spPr>
        <p:txBody>
          <a:bodyPr/>
          <a:lstStyle>
            <a:lvl1pPr marL="0" indent="0" algn="ctr">
              <a:lnSpc>
                <a:spcPct val="100000"/>
              </a:lnSpc>
              <a:spcBef>
                <a:spcPts val="0"/>
              </a:spcBef>
              <a:buNone/>
              <a:defRPr sz="2400" baseline="0">
                <a:solidFill>
                  <a:schemeClr val="tx1"/>
                </a:solidFill>
              </a:defRPr>
            </a:lvl1pPr>
          </a:lstStyle>
          <a:p>
            <a:pPr lvl="0"/>
            <a:r>
              <a:rPr lang="en-US" dirty="0"/>
              <a:t>Click to add a subheading</a:t>
            </a:r>
            <a:endParaRPr lang="en-CA" dirty="0"/>
          </a:p>
        </p:txBody>
      </p:sp>
      <p:sp>
        <p:nvSpPr>
          <p:cNvPr id="35" name="Text Placeholder 11"/>
          <p:cNvSpPr>
            <a:spLocks noGrp="1"/>
          </p:cNvSpPr>
          <p:nvPr>
            <p:ph type="body" sz="quarter" idx="34" hasCustomPrompt="1"/>
          </p:nvPr>
        </p:nvSpPr>
        <p:spPr>
          <a:xfrm>
            <a:off x="8925230" y="4517426"/>
            <a:ext cx="2390770" cy="1746739"/>
          </a:xfrm>
          <a:prstGeom prst="rect">
            <a:avLst/>
          </a:prstGeom>
        </p:spPr>
        <p:txBody>
          <a:bodyPr/>
          <a:lstStyle>
            <a:lvl1pPr marL="0" indent="0" algn="l">
              <a:lnSpc>
                <a:spcPct val="100000"/>
              </a:lnSpc>
              <a:spcBef>
                <a:spcPts val="0"/>
              </a:spcBef>
              <a:spcAft>
                <a:spcPts val="0"/>
              </a:spcAft>
              <a:buNone/>
              <a:defRPr sz="1600" baseline="0">
                <a:solidFill>
                  <a:schemeClr val="tx2"/>
                </a:solidFill>
              </a:defRPr>
            </a:lvl1pPr>
            <a:lvl2pPr marL="457200" indent="0">
              <a:buNone/>
              <a:defRPr>
                <a:solidFill>
                  <a:schemeClr val="tx2"/>
                </a:solidFill>
              </a:defRPr>
            </a:lvl2pPr>
            <a:lvl3pPr marL="914400" indent="0">
              <a:buNone/>
              <a:defRPr>
                <a:solidFill>
                  <a:schemeClr val="tx2"/>
                </a:solidFill>
              </a:defRPr>
            </a:lvl3pPr>
            <a:lvl4pPr marL="1371600" indent="0">
              <a:buNone/>
              <a:defRPr>
                <a:solidFill>
                  <a:schemeClr val="tx2"/>
                </a:solidFill>
              </a:defRPr>
            </a:lvl4pPr>
            <a:lvl5pPr marL="1828800" indent="0">
              <a:buNone/>
              <a:defRPr>
                <a:solidFill>
                  <a:schemeClr val="tx2"/>
                </a:solidFill>
              </a:defRPr>
            </a:lvl5pPr>
          </a:lstStyle>
          <a:p>
            <a:pPr lvl="0"/>
            <a:r>
              <a:rPr lang="en-US" dirty="0"/>
              <a:t>Click to add main text. This slide has 4 columns of content blocks to go with icons. Change the examples above with icons from the end slides.</a:t>
            </a:r>
            <a:endParaRPr lang="en-CA" dirty="0"/>
          </a:p>
        </p:txBody>
      </p:sp>
      <p:sp>
        <p:nvSpPr>
          <p:cNvPr id="36" name="Text Placeholder 10"/>
          <p:cNvSpPr>
            <a:spLocks noGrp="1"/>
          </p:cNvSpPr>
          <p:nvPr>
            <p:ph type="body" sz="quarter" idx="35" hasCustomPrompt="1"/>
          </p:nvPr>
        </p:nvSpPr>
        <p:spPr>
          <a:xfrm>
            <a:off x="8925230" y="3684236"/>
            <a:ext cx="2390770" cy="720000"/>
          </a:xfrm>
          <a:prstGeom prst="rect">
            <a:avLst/>
          </a:prstGeom>
        </p:spPr>
        <p:txBody>
          <a:bodyPr/>
          <a:lstStyle>
            <a:lvl1pPr marL="0" indent="0" algn="ctr">
              <a:lnSpc>
                <a:spcPct val="100000"/>
              </a:lnSpc>
              <a:spcBef>
                <a:spcPts val="0"/>
              </a:spcBef>
              <a:buNone/>
              <a:defRPr sz="2400" baseline="0">
                <a:solidFill>
                  <a:schemeClr val="tx1"/>
                </a:solidFill>
              </a:defRPr>
            </a:lvl1pPr>
          </a:lstStyle>
          <a:p>
            <a:pPr lvl="0"/>
            <a:r>
              <a:rPr lang="en-US" dirty="0"/>
              <a:t>Click to add a subheading</a:t>
            </a:r>
            <a:endParaRPr lang="en-CA" dirty="0"/>
          </a:p>
        </p:txBody>
      </p:sp>
      <p:sp>
        <p:nvSpPr>
          <p:cNvPr id="39" name="Text Placeholder 7"/>
          <p:cNvSpPr>
            <a:spLocks noGrp="1"/>
          </p:cNvSpPr>
          <p:nvPr>
            <p:ph type="body" sz="quarter" idx="23" hasCustomPrompt="1"/>
          </p:nvPr>
        </p:nvSpPr>
        <p:spPr>
          <a:xfrm>
            <a:off x="876000" y="1112400"/>
            <a:ext cx="10440000" cy="621711"/>
          </a:xfrm>
          <a:prstGeom prst="rect">
            <a:avLst/>
          </a:prstGeom>
        </p:spPr>
        <p:txBody>
          <a:bodyPr anchor="b" anchorCtr="0"/>
          <a:lstStyle>
            <a:lvl1pPr marL="0" indent="0" algn="ctr">
              <a:lnSpc>
                <a:spcPct val="100000"/>
              </a:lnSpc>
              <a:spcBef>
                <a:spcPts val="0"/>
              </a:spcBef>
              <a:buNone/>
              <a:defRPr sz="3600" b="1" baseline="0">
                <a:latin typeface="+mj-lt"/>
              </a:defRPr>
            </a:lvl1pPr>
          </a:lstStyle>
          <a:p>
            <a:pPr lvl="0"/>
            <a:r>
              <a:rPr lang="en-US" dirty="0"/>
              <a:t>Click Here to Add a Slide Heading</a:t>
            </a:r>
          </a:p>
        </p:txBody>
      </p:sp>
    </p:spTree>
    <p:extLst>
      <p:ext uri="{BB962C8B-B14F-4D97-AF65-F5344CB8AC3E}">
        <p14:creationId xmlns:p14="http://schemas.microsoft.com/office/powerpoint/2010/main" val="1199027585"/>
      </p:ext>
    </p:extLst>
  </p:cSld>
  <p:clrMapOvr>
    <a:masterClrMapping/>
  </p:clrMapOvr>
  <p:transition spd="med">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Large Stats with Text">
    <p:spTree>
      <p:nvGrpSpPr>
        <p:cNvPr id="1" name=""/>
        <p:cNvGrpSpPr/>
        <p:nvPr/>
      </p:nvGrpSpPr>
      <p:grpSpPr>
        <a:xfrm>
          <a:off x="0" y="0"/>
          <a:ext cx="0" cy="0"/>
          <a:chOff x="0" y="0"/>
          <a:chExt cx="0" cy="0"/>
        </a:xfrm>
      </p:grpSpPr>
      <p:sp>
        <p:nvSpPr>
          <p:cNvPr id="39" name="Text Placeholder 7"/>
          <p:cNvSpPr>
            <a:spLocks noGrp="1"/>
          </p:cNvSpPr>
          <p:nvPr>
            <p:ph type="body" sz="quarter" idx="23" hasCustomPrompt="1"/>
          </p:nvPr>
        </p:nvSpPr>
        <p:spPr>
          <a:xfrm>
            <a:off x="876000" y="1112400"/>
            <a:ext cx="10440000" cy="621711"/>
          </a:xfrm>
          <a:prstGeom prst="rect">
            <a:avLst/>
          </a:prstGeom>
        </p:spPr>
        <p:txBody>
          <a:bodyPr anchor="b" anchorCtr="0"/>
          <a:lstStyle>
            <a:lvl1pPr marL="0" indent="0" algn="ctr">
              <a:lnSpc>
                <a:spcPct val="100000"/>
              </a:lnSpc>
              <a:spcBef>
                <a:spcPts val="0"/>
              </a:spcBef>
              <a:buNone/>
              <a:defRPr sz="3600" b="1" baseline="0">
                <a:latin typeface="+mj-lt"/>
              </a:defRPr>
            </a:lvl1pPr>
          </a:lstStyle>
          <a:p>
            <a:pPr lvl="0"/>
            <a:r>
              <a:rPr lang="en-US" dirty="0"/>
              <a:t>Click Here to Add a Slide Heading</a:t>
            </a:r>
          </a:p>
        </p:txBody>
      </p:sp>
      <p:sp>
        <p:nvSpPr>
          <p:cNvPr id="11" name="Text Placeholder 2"/>
          <p:cNvSpPr>
            <a:spLocks noGrp="1"/>
          </p:cNvSpPr>
          <p:nvPr>
            <p:ph type="body" sz="quarter" idx="36" hasCustomPrompt="1"/>
          </p:nvPr>
        </p:nvSpPr>
        <p:spPr>
          <a:xfrm>
            <a:off x="871810" y="2192889"/>
            <a:ext cx="2394960" cy="847288"/>
          </a:xfrm>
          <a:prstGeom prst="rect">
            <a:avLst/>
          </a:prstGeom>
        </p:spPr>
        <p:txBody>
          <a:bodyPr lIns="0" tIns="0" rIns="0" bIns="0"/>
          <a:lstStyle>
            <a:lvl1pPr marL="0" indent="0" algn="ctr">
              <a:lnSpc>
                <a:spcPct val="100000"/>
              </a:lnSpc>
              <a:spcBef>
                <a:spcPts val="0"/>
              </a:spcBef>
              <a:buNone/>
              <a:defRPr sz="5400">
                <a:solidFill>
                  <a:schemeClr val="accent1"/>
                </a:solidFill>
              </a:defRPr>
            </a:lvl1pPr>
          </a:lstStyle>
          <a:p>
            <a:pPr lvl="0"/>
            <a:r>
              <a:rPr lang="en-US" dirty="0"/>
              <a:t>10,000</a:t>
            </a:r>
            <a:endParaRPr lang="en-CA" dirty="0"/>
          </a:p>
        </p:txBody>
      </p:sp>
      <p:sp>
        <p:nvSpPr>
          <p:cNvPr id="12" name="Text Placeholder 2"/>
          <p:cNvSpPr>
            <a:spLocks noGrp="1"/>
          </p:cNvSpPr>
          <p:nvPr>
            <p:ph type="body" sz="quarter" idx="37" hasCustomPrompt="1"/>
          </p:nvPr>
        </p:nvSpPr>
        <p:spPr>
          <a:xfrm>
            <a:off x="3554887" y="2192889"/>
            <a:ext cx="2394960" cy="847288"/>
          </a:xfrm>
          <a:prstGeom prst="rect">
            <a:avLst/>
          </a:prstGeom>
        </p:spPr>
        <p:txBody>
          <a:bodyPr lIns="0" tIns="0" rIns="0" bIns="0"/>
          <a:lstStyle>
            <a:lvl1pPr marL="0" indent="0" algn="ctr">
              <a:lnSpc>
                <a:spcPct val="100000"/>
              </a:lnSpc>
              <a:spcBef>
                <a:spcPts val="0"/>
              </a:spcBef>
              <a:buNone/>
              <a:defRPr sz="5400">
                <a:solidFill>
                  <a:schemeClr val="accent2"/>
                </a:solidFill>
              </a:defRPr>
            </a:lvl1pPr>
          </a:lstStyle>
          <a:p>
            <a:pPr lvl="0"/>
            <a:r>
              <a:rPr lang="en-US" dirty="0"/>
              <a:t>5,000</a:t>
            </a:r>
            <a:endParaRPr lang="en-CA" dirty="0"/>
          </a:p>
        </p:txBody>
      </p:sp>
      <p:sp>
        <p:nvSpPr>
          <p:cNvPr id="13" name="Text Placeholder 2"/>
          <p:cNvSpPr>
            <a:spLocks noGrp="1"/>
          </p:cNvSpPr>
          <p:nvPr>
            <p:ph type="body" sz="quarter" idx="38" hasCustomPrompt="1"/>
          </p:nvPr>
        </p:nvSpPr>
        <p:spPr>
          <a:xfrm>
            <a:off x="6240059" y="2192889"/>
            <a:ext cx="2394960" cy="847288"/>
          </a:xfrm>
          <a:prstGeom prst="rect">
            <a:avLst/>
          </a:prstGeom>
        </p:spPr>
        <p:txBody>
          <a:bodyPr lIns="0" tIns="0" rIns="0" bIns="0"/>
          <a:lstStyle>
            <a:lvl1pPr marL="0" indent="0" algn="ctr">
              <a:lnSpc>
                <a:spcPct val="100000"/>
              </a:lnSpc>
              <a:spcBef>
                <a:spcPts val="0"/>
              </a:spcBef>
              <a:buNone/>
              <a:defRPr sz="5400">
                <a:solidFill>
                  <a:schemeClr val="accent3"/>
                </a:solidFill>
              </a:defRPr>
            </a:lvl1pPr>
          </a:lstStyle>
          <a:p>
            <a:pPr lvl="0"/>
            <a:r>
              <a:rPr lang="en-US" dirty="0"/>
              <a:t>100</a:t>
            </a:r>
            <a:endParaRPr lang="en-CA" dirty="0"/>
          </a:p>
        </p:txBody>
      </p:sp>
      <p:sp>
        <p:nvSpPr>
          <p:cNvPr id="14" name="Text Placeholder 2"/>
          <p:cNvSpPr>
            <a:spLocks noGrp="1"/>
          </p:cNvSpPr>
          <p:nvPr>
            <p:ph type="body" sz="quarter" idx="39" hasCustomPrompt="1"/>
          </p:nvPr>
        </p:nvSpPr>
        <p:spPr>
          <a:xfrm>
            <a:off x="8925230" y="2192889"/>
            <a:ext cx="2394960" cy="847288"/>
          </a:xfrm>
          <a:prstGeom prst="rect">
            <a:avLst/>
          </a:prstGeom>
        </p:spPr>
        <p:txBody>
          <a:bodyPr lIns="0" tIns="0" rIns="0" bIns="0"/>
          <a:lstStyle>
            <a:lvl1pPr marL="0" indent="0" algn="ctr">
              <a:lnSpc>
                <a:spcPct val="100000"/>
              </a:lnSpc>
              <a:spcBef>
                <a:spcPts val="0"/>
              </a:spcBef>
              <a:buNone/>
              <a:defRPr sz="5400">
                <a:solidFill>
                  <a:schemeClr val="accent4"/>
                </a:solidFill>
              </a:defRPr>
            </a:lvl1pPr>
          </a:lstStyle>
          <a:p>
            <a:pPr lvl="0"/>
            <a:r>
              <a:rPr lang="en-US" dirty="0"/>
              <a:t>50</a:t>
            </a:r>
            <a:endParaRPr lang="en-CA" dirty="0"/>
          </a:p>
        </p:txBody>
      </p:sp>
      <p:sp>
        <p:nvSpPr>
          <p:cNvPr id="19" name="Text Placeholder 11"/>
          <p:cNvSpPr>
            <a:spLocks noGrp="1"/>
          </p:cNvSpPr>
          <p:nvPr>
            <p:ph type="body" sz="quarter" idx="28" hasCustomPrompt="1"/>
          </p:nvPr>
        </p:nvSpPr>
        <p:spPr>
          <a:xfrm>
            <a:off x="876000" y="3986391"/>
            <a:ext cx="2390770" cy="2064552"/>
          </a:xfrm>
          <a:prstGeom prst="rect">
            <a:avLst/>
          </a:prstGeom>
        </p:spPr>
        <p:txBody>
          <a:bodyPr/>
          <a:lstStyle>
            <a:lvl1pPr marL="0" indent="0" algn="l">
              <a:lnSpc>
                <a:spcPct val="100000"/>
              </a:lnSpc>
              <a:spcBef>
                <a:spcPts val="0"/>
              </a:spcBef>
              <a:spcAft>
                <a:spcPts val="0"/>
              </a:spcAft>
              <a:buNone/>
              <a:defRPr sz="1600" baseline="0">
                <a:solidFill>
                  <a:schemeClr val="tx2"/>
                </a:solidFill>
              </a:defRPr>
            </a:lvl1pPr>
            <a:lvl2pPr marL="457200" indent="0">
              <a:buNone/>
              <a:defRPr>
                <a:solidFill>
                  <a:schemeClr val="tx2"/>
                </a:solidFill>
              </a:defRPr>
            </a:lvl2pPr>
            <a:lvl3pPr marL="914400" indent="0">
              <a:buNone/>
              <a:defRPr>
                <a:solidFill>
                  <a:schemeClr val="tx2"/>
                </a:solidFill>
              </a:defRPr>
            </a:lvl3pPr>
            <a:lvl4pPr marL="1371600" indent="0">
              <a:buNone/>
              <a:defRPr>
                <a:solidFill>
                  <a:schemeClr val="tx2"/>
                </a:solidFill>
              </a:defRPr>
            </a:lvl4pPr>
            <a:lvl5pPr marL="1828800" indent="0">
              <a:buNone/>
              <a:defRPr>
                <a:solidFill>
                  <a:schemeClr val="tx2"/>
                </a:solidFill>
              </a:defRPr>
            </a:lvl5pPr>
          </a:lstStyle>
          <a:p>
            <a:pPr lvl="0"/>
            <a:r>
              <a:rPr lang="en-US" dirty="0"/>
              <a:t>Click to add main text. This slide has 4 columns of content blocks to go with icons. Change the examples above with icons from the end slides.</a:t>
            </a:r>
            <a:endParaRPr lang="en-CA" dirty="0"/>
          </a:p>
        </p:txBody>
      </p:sp>
      <p:sp>
        <p:nvSpPr>
          <p:cNvPr id="20" name="Text Placeholder 10"/>
          <p:cNvSpPr>
            <a:spLocks noGrp="1"/>
          </p:cNvSpPr>
          <p:nvPr>
            <p:ph type="body" sz="quarter" idx="29" hasCustomPrompt="1"/>
          </p:nvPr>
        </p:nvSpPr>
        <p:spPr>
          <a:xfrm>
            <a:off x="876000" y="3153200"/>
            <a:ext cx="2390770" cy="720000"/>
          </a:xfrm>
          <a:prstGeom prst="rect">
            <a:avLst/>
          </a:prstGeom>
        </p:spPr>
        <p:txBody>
          <a:bodyPr/>
          <a:lstStyle>
            <a:lvl1pPr marL="0" indent="0" algn="ctr">
              <a:lnSpc>
                <a:spcPct val="100000"/>
              </a:lnSpc>
              <a:spcBef>
                <a:spcPts val="0"/>
              </a:spcBef>
              <a:buNone/>
              <a:defRPr sz="2400" baseline="0">
                <a:solidFill>
                  <a:schemeClr val="tx1"/>
                </a:solidFill>
              </a:defRPr>
            </a:lvl1pPr>
          </a:lstStyle>
          <a:p>
            <a:pPr lvl="0"/>
            <a:r>
              <a:rPr lang="en-US" dirty="0"/>
              <a:t>Click to add a subheading</a:t>
            </a:r>
            <a:endParaRPr lang="en-CA" dirty="0"/>
          </a:p>
        </p:txBody>
      </p:sp>
      <p:sp>
        <p:nvSpPr>
          <p:cNvPr id="21" name="Text Placeholder 11"/>
          <p:cNvSpPr>
            <a:spLocks noGrp="1"/>
          </p:cNvSpPr>
          <p:nvPr>
            <p:ph type="body" sz="quarter" idx="30" hasCustomPrompt="1"/>
          </p:nvPr>
        </p:nvSpPr>
        <p:spPr>
          <a:xfrm>
            <a:off x="3559077" y="3986391"/>
            <a:ext cx="2390770" cy="2064552"/>
          </a:xfrm>
          <a:prstGeom prst="rect">
            <a:avLst/>
          </a:prstGeom>
        </p:spPr>
        <p:txBody>
          <a:bodyPr/>
          <a:lstStyle>
            <a:lvl1pPr marL="0" indent="0" algn="l">
              <a:lnSpc>
                <a:spcPct val="100000"/>
              </a:lnSpc>
              <a:spcBef>
                <a:spcPts val="0"/>
              </a:spcBef>
              <a:spcAft>
                <a:spcPts val="0"/>
              </a:spcAft>
              <a:buNone/>
              <a:defRPr sz="1600" baseline="0">
                <a:solidFill>
                  <a:schemeClr val="tx2"/>
                </a:solidFill>
              </a:defRPr>
            </a:lvl1pPr>
            <a:lvl2pPr marL="457200" indent="0">
              <a:buNone/>
              <a:defRPr>
                <a:solidFill>
                  <a:schemeClr val="tx2"/>
                </a:solidFill>
              </a:defRPr>
            </a:lvl2pPr>
            <a:lvl3pPr marL="914400" indent="0">
              <a:buNone/>
              <a:defRPr>
                <a:solidFill>
                  <a:schemeClr val="tx2"/>
                </a:solidFill>
              </a:defRPr>
            </a:lvl3pPr>
            <a:lvl4pPr marL="1371600" indent="0">
              <a:buNone/>
              <a:defRPr>
                <a:solidFill>
                  <a:schemeClr val="tx2"/>
                </a:solidFill>
              </a:defRPr>
            </a:lvl4pPr>
            <a:lvl5pPr marL="1828800" indent="0">
              <a:buNone/>
              <a:defRPr>
                <a:solidFill>
                  <a:schemeClr val="tx2"/>
                </a:solidFill>
              </a:defRPr>
            </a:lvl5pPr>
          </a:lstStyle>
          <a:p>
            <a:pPr lvl="0"/>
            <a:r>
              <a:rPr lang="en-US" dirty="0"/>
              <a:t>Click to add main text. This slide has 4 columns of content blocks to go with icons. Change the examples above with icons from the end slides.</a:t>
            </a:r>
            <a:endParaRPr lang="en-CA" dirty="0"/>
          </a:p>
        </p:txBody>
      </p:sp>
      <p:sp>
        <p:nvSpPr>
          <p:cNvPr id="22" name="Text Placeholder 10"/>
          <p:cNvSpPr>
            <a:spLocks noGrp="1"/>
          </p:cNvSpPr>
          <p:nvPr>
            <p:ph type="body" sz="quarter" idx="31" hasCustomPrompt="1"/>
          </p:nvPr>
        </p:nvSpPr>
        <p:spPr>
          <a:xfrm>
            <a:off x="3559077" y="3153200"/>
            <a:ext cx="2390770" cy="720000"/>
          </a:xfrm>
          <a:prstGeom prst="rect">
            <a:avLst/>
          </a:prstGeom>
        </p:spPr>
        <p:txBody>
          <a:bodyPr/>
          <a:lstStyle>
            <a:lvl1pPr marL="0" indent="0" algn="ctr">
              <a:lnSpc>
                <a:spcPct val="100000"/>
              </a:lnSpc>
              <a:spcBef>
                <a:spcPts val="0"/>
              </a:spcBef>
              <a:buNone/>
              <a:defRPr sz="2400" baseline="0">
                <a:solidFill>
                  <a:schemeClr val="tx1"/>
                </a:solidFill>
              </a:defRPr>
            </a:lvl1pPr>
          </a:lstStyle>
          <a:p>
            <a:pPr lvl="0"/>
            <a:r>
              <a:rPr lang="en-US" dirty="0"/>
              <a:t>Click to add a subheading</a:t>
            </a:r>
            <a:endParaRPr lang="en-CA" dirty="0"/>
          </a:p>
        </p:txBody>
      </p:sp>
      <p:sp>
        <p:nvSpPr>
          <p:cNvPr id="23" name="Text Placeholder 11"/>
          <p:cNvSpPr>
            <a:spLocks noGrp="1"/>
          </p:cNvSpPr>
          <p:nvPr>
            <p:ph type="body" sz="quarter" idx="32" hasCustomPrompt="1"/>
          </p:nvPr>
        </p:nvSpPr>
        <p:spPr>
          <a:xfrm>
            <a:off x="6242154" y="3986391"/>
            <a:ext cx="2390770" cy="2064552"/>
          </a:xfrm>
          <a:prstGeom prst="rect">
            <a:avLst/>
          </a:prstGeom>
        </p:spPr>
        <p:txBody>
          <a:bodyPr/>
          <a:lstStyle>
            <a:lvl1pPr marL="0" indent="0" algn="l">
              <a:lnSpc>
                <a:spcPct val="100000"/>
              </a:lnSpc>
              <a:spcBef>
                <a:spcPts val="0"/>
              </a:spcBef>
              <a:spcAft>
                <a:spcPts val="0"/>
              </a:spcAft>
              <a:buNone/>
              <a:defRPr sz="1600" baseline="0">
                <a:solidFill>
                  <a:schemeClr val="tx2"/>
                </a:solidFill>
              </a:defRPr>
            </a:lvl1pPr>
            <a:lvl2pPr marL="457200" indent="0">
              <a:buNone/>
              <a:defRPr>
                <a:solidFill>
                  <a:schemeClr val="tx2"/>
                </a:solidFill>
              </a:defRPr>
            </a:lvl2pPr>
            <a:lvl3pPr marL="914400" indent="0">
              <a:buNone/>
              <a:defRPr>
                <a:solidFill>
                  <a:schemeClr val="tx2"/>
                </a:solidFill>
              </a:defRPr>
            </a:lvl3pPr>
            <a:lvl4pPr marL="1371600" indent="0">
              <a:buNone/>
              <a:defRPr>
                <a:solidFill>
                  <a:schemeClr val="tx2"/>
                </a:solidFill>
              </a:defRPr>
            </a:lvl4pPr>
            <a:lvl5pPr marL="1828800" indent="0">
              <a:buNone/>
              <a:defRPr>
                <a:solidFill>
                  <a:schemeClr val="tx2"/>
                </a:solidFill>
              </a:defRPr>
            </a:lvl5pPr>
          </a:lstStyle>
          <a:p>
            <a:pPr lvl="0"/>
            <a:r>
              <a:rPr lang="en-US" dirty="0"/>
              <a:t>Click to add main text. This slide has 4 columns of content blocks to go with icons. Change the examples above with icons from the end slides.</a:t>
            </a:r>
          </a:p>
        </p:txBody>
      </p:sp>
      <p:sp>
        <p:nvSpPr>
          <p:cNvPr id="25" name="Text Placeholder 10"/>
          <p:cNvSpPr>
            <a:spLocks noGrp="1"/>
          </p:cNvSpPr>
          <p:nvPr>
            <p:ph type="body" sz="quarter" idx="33" hasCustomPrompt="1"/>
          </p:nvPr>
        </p:nvSpPr>
        <p:spPr>
          <a:xfrm>
            <a:off x="6242154" y="3153200"/>
            <a:ext cx="2390770" cy="720000"/>
          </a:xfrm>
          <a:prstGeom prst="rect">
            <a:avLst/>
          </a:prstGeom>
        </p:spPr>
        <p:txBody>
          <a:bodyPr/>
          <a:lstStyle>
            <a:lvl1pPr marL="0" indent="0" algn="ctr">
              <a:lnSpc>
                <a:spcPct val="100000"/>
              </a:lnSpc>
              <a:spcBef>
                <a:spcPts val="0"/>
              </a:spcBef>
              <a:buNone/>
              <a:defRPr sz="2400" baseline="0">
                <a:solidFill>
                  <a:schemeClr val="tx1"/>
                </a:solidFill>
              </a:defRPr>
            </a:lvl1pPr>
          </a:lstStyle>
          <a:p>
            <a:pPr lvl="0"/>
            <a:r>
              <a:rPr lang="en-US" dirty="0"/>
              <a:t>Click to add a subheading</a:t>
            </a:r>
            <a:endParaRPr lang="en-CA" dirty="0"/>
          </a:p>
        </p:txBody>
      </p:sp>
      <p:sp>
        <p:nvSpPr>
          <p:cNvPr id="26" name="Text Placeholder 11"/>
          <p:cNvSpPr>
            <a:spLocks noGrp="1"/>
          </p:cNvSpPr>
          <p:nvPr>
            <p:ph type="body" sz="quarter" idx="34" hasCustomPrompt="1"/>
          </p:nvPr>
        </p:nvSpPr>
        <p:spPr>
          <a:xfrm>
            <a:off x="8925230" y="3992641"/>
            <a:ext cx="2390770" cy="2058302"/>
          </a:xfrm>
          <a:prstGeom prst="rect">
            <a:avLst/>
          </a:prstGeom>
        </p:spPr>
        <p:txBody>
          <a:bodyPr/>
          <a:lstStyle>
            <a:lvl1pPr marL="0" indent="0" algn="l">
              <a:lnSpc>
                <a:spcPct val="100000"/>
              </a:lnSpc>
              <a:spcBef>
                <a:spcPts val="0"/>
              </a:spcBef>
              <a:spcAft>
                <a:spcPts val="0"/>
              </a:spcAft>
              <a:buNone/>
              <a:defRPr sz="1600" baseline="0">
                <a:solidFill>
                  <a:schemeClr val="tx2"/>
                </a:solidFill>
              </a:defRPr>
            </a:lvl1pPr>
            <a:lvl2pPr marL="457200" indent="0">
              <a:buNone/>
              <a:defRPr>
                <a:solidFill>
                  <a:schemeClr val="tx2"/>
                </a:solidFill>
              </a:defRPr>
            </a:lvl2pPr>
            <a:lvl3pPr marL="914400" indent="0">
              <a:buNone/>
              <a:defRPr>
                <a:solidFill>
                  <a:schemeClr val="tx2"/>
                </a:solidFill>
              </a:defRPr>
            </a:lvl3pPr>
            <a:lvl4pPr marL="1371600" indent="0">
              <a:buNone/>
              <a:defRPr>
                <a:solidFill>
                  <a:schemeClr val="tx2"/>
                </a:solidFill>
              </a:defRPr>
            </a:lvl4pPr>
            <a:lvl5pPr marL="1828800" indent="0">
              <a:buNone/>
              <a:defRPr>
                <a:solidFill>
                  <a:schemeClr val="tx2"/>
                </a:solidFill>
              </a:defRPr>
            </a:lvl5pPr>
          </a:lstStyle>
          <a:p>
            <a:pPr lvl="0"/>
            <a:r>
              <a:rPr lang="en-US" dirty="0"/>
              <a:t>Click to add main text. This slide has 4 columns of content blocks to go with icons. Change the examples above with icons from the end slides.</a:t>
            </a:r>
            <a:endParaRPr lang="en-CA" dirty="0"/>
          </a:p>
        </p:txBody>
      </p:sp>
      <p:sp>
        <p:nvSpPr>
          <p:cNvPr id="27" name="Text Placeholder 10"/>
          <p:cNvSpPr>
            <a:spLocks noGrp="1"/>
          </p:cNvSpPr>
          <p:nvPr>
            <p:ph type="body" sz="quarter" idx="35" hasCustomPrompt="1"/>
          </p:nvPr>
        </p:nvSpPr>
        <p:spPr>
          <a:xfrm>
            <a:off x="8925230" y="3159451"/>
            <a:ext cx="2390770" cy="720000"/>
          </a:xfrm>
          <a:prstGeom prst="rect">
            <a:avLst/>
          </a:prstGeom>
        </p:spPr>
        <p:txBody>
          <a:bodyPr/>
          <a:lstStyle>
            <a:lvl1pPr marL="0" indent="0" algn="ctr">
              <a:lnSpc>
                <a:spcPct val="100000"/>
              </a:lnSpc>
              <a:spcBef>
                <a:spcPts val="0"/>
              </a:spcBef>
              <a:buNone/>
              <a:defRPr sz="2400" baseline="0">
                <a:solidFill>
                  <a:schemeClr val="tx1"/>
                </a:solidFill>
              </a:defRPr>
            </a:lvl1pPr>
          </a:lstStyle>
          <a:p>
            <a:pPr lvl="0"/>
            <a:r>
              <a:rPr lang="en-US" dirty="0"/>
              <a:t>Click to add a subheading</a:t>
            </a:r>
            <a:endParaRPr lang="en-CA" dirty="0"/>
          </a:p>
        </p:txBody>
      </p:sp>
    </p:spTree>
    <p:extLst>
      <p:ext uri="{BB962C8B-B14F-4D97-AF65-F5344CB8AC3E}">
        <p14:creationId xmlns:p14="http://schemas.microsoft.com/office/powerpoint/2010/main" val="2996804495"/>
      </p:ext>
    </p:extLst>
  </p:cSld>
  <p:clrMapOvr>
    <a:masterClrMapping/>
  </p:clrMapOvr>
  <p:transition spd="med">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4 Images with Text">
    <p:spTree>
      <p:nvGrpSpPr>
        <p:cNvPr id="1" name=""/>
        <p:cNvGrpSpPr/>
        <p:nvPr/>
      </p:nvGrpSpPr>
      <p:grpSpPr>
        <a:xfrm>
          <a:off x="0" y="0"/>
          <a:ext cx="0" cy="0"/>
          <a:chOff x="0" y="0"/>
          <a:chExt cx="0" cy="0"/>
        </a:xfrm>
      </p:grpSpPr>
      <p:sp>
        <p:nvSpPr>
          <p:cNvPr id="11" name="Picture Placeholder 3">
            <a:extLst>
              <a:ext uri="{FF2B5EF4-FFF2-40B4-BE49-F238E27FC236}">
                <a16:creationId xmlns:a16="http://schemas.microsoft.com/office/drawing/2014/main" id="{165F582C-5C27-C040-9892-EEFB8257F3D2}"/>
              </a:ext>
            </a:extLst>
          </p:cNvPr>
          <p:cNvSpPr>
            <a:spLocks noGrp="1"/>
          </p:cNvSpPr>
          <p:nvPr>
            <p:ph type="pic" sz="quarter" idx="16" hasCustomPrompt="1"/>
          </p:nvPr>
        </p:nvSpPr>
        <p:spPr>
          <a:xfrm>
            <a:off x="1185086" y="1863718"/>
            <a:ext cx="1788094" cy="1788094"/>
          </a:xfrm>
          <a:prstGeom prst="ellipse">
            <a:avLst/>
          </a:prstGeom>
          <a:pattFill prst="pct10">
            <a:fgClr>
              <a:schemeClr val="tx1"/>
            </a:fgClr>
            <a:bgClr>
              <a:schemeClr val="bg1"/>
            </a:bgClr>
          </a:pattFill>
        </p:spPr>
        <p:txBody>
          <a:bodyPr wrap="square" anchor="ctr">
            <a:noAutofit/>
          </a:bodyPr>
          <a:lstStyle>
            <a:lvl1pPr marL="0" indent="0" algn="ctr">
              <a:buNone/>
              <a:defRPr sz="1600" b="0" i="0">
                <a:latin typeface="+mn-lt"/>
                <a:ea typeface="Helvetica" panose="020B0604020202020204" pitchFamily="34" charset="0"/>
                <a:cs typeface="Helvetica" panose="020B0604020202020204" pitchFamily="34" charset="0"/>
              </a:defRPr>
            </a:lvl1pPr>
          </a:lstStyle>
          <a:p>
            <a:r>
              <a:rPr lang="en-US" dirty="0"/>
              <a:t>Insert Image</a:t>
            </a:r>
          </a:p>
        </p:txBody>
      </p:sp>
      <p:sp>
        <p:nvSpPr>
          <p:cNvPr id="39" name="Text Placeholder 7"/>
          <p:cNvSpPr>
            <a:spLocks noGrp="1"/>
          </p:cNvSpPr>
          <p:nvPr>
            <p:ph type="body" sz="quarter" idx="23" hasCustomPrompt="1"/>
          </p:nvPr>
        </p:nvSpPr>
        <p:spPr>
          <a:xfrm>
            <a:off x="876000" y="1112400"/>
            <a:ext cx="10440000" cy="621711"/>
          </a:xfrm>
          <a:prstGeom prst="rect">
            <a:avLst/>
          </a:prstGeom>
        </p:spPr>
        <p:txBody>
          <a:bodyPr anchor="b" anchorCtr="0"/>
          <a:lstStyle>
            <a:lvl1pPr marL="0" indent="0" algn="ctr">
              <a:lnSpc>
                <a:spcPct val="100000"/>
              </a:lnSpc>
              <a:spcBef>
                <a:spcPts val="0"/>
              </a:spcBef>
              <a:buNone/>
              <a:defRPr sz="3600" b="1" baseline="0">
                <a:latin typeface="+mj-lt"/>
              </a:defRPr>
            </a:lvl1pPr>
          </a:lstStyle>
          <a:p>
            <a:pPr lvl="0"/>
            <a:r>
              <a:rPr lang="en-US" dirty="0"/>
              <a:t>Click Here to Add a Slide Heading</a:t>
            </a:r>
          </a:p>
        </p:txBody>
      </p:sp>
      <p:sp>
        <p:nvSpPr>
          <p:cNvPr id="13" name="Picture Placeholder 3">
            <a:extLst>
              <a:ext uri="{FF2B5EF4-FFF2-40B4-BE49-F238E27FC236}">
                <a16:creationId xmlns:a16="http://schemas.microsoft.com/office/drawing/2014/main" id="{165F582C-5C27-C040-9892-EEFB8257F3D2}"/>
              </a:ext>
            </a:extLst>
          </p:cNvPr>
          <p:cNvSpPr>
            <a:spLocks noGrp="1"/>
          </p:cNvSpPr>
          <p:nvPr>
            <p:ph type="pic" sz="quarter" idx="36" hasCustomPrompt="1"/>
          </p:nvPr>
        </p:nvSpPr>
        <p:spPr>
          <a:xfrm>
            <a:off x="3860415" y="1863718"/>
            <a:ext cx="1788094" cy="1788094"/>
          </a:xfrm>
          <a:prstGeom prst="ellipse">
            <a:avLst/>
          </a:prstGeom>
          <a:pattFill prst="pct10">
            <a:fgClr>
              <a:schemeClr val="tx1"/>
            </a:fgClr>
            <a:bgClr>
              <a:schemeClr val="bg1"/>
            </a:bgClr>
          </a:pattFill>
        </p:spPr>
        <p:txBody>
          <a:bodyPr wrap="square" anchor="ctr">
            <a:noAutofit/>
          </a:bodyPr>
          <a:lstStyle>
            <a:lvl1pPr marL="0" indent="0" algn="ctr">
              <a:buNone/>
              <a:defRPr sz="1600" b="0" i="0">
                <a:latin typeface="+mn-lt"/>
                <a:ea typeface="Helvetica" panose="020B0604020202020204" pitchFamily="34" charset="0"/>
                <a:cs typeface="Helvetica" panose="020B0604020202020204" pitchFamily="34" charset="0"/>
              </a:defRPr>
            </a:lvl1pPr>
          </a:lstStyle>
          <a:p>
            <a:r>
              <a:rPr lang="en-US" dirty="0"/>
              <a:t>Insert Image</a:t>
            </a:r>
          </a:p>
        </p:txBody>
      </p:sp>
      <p:sp>
        <p:nvSpPr>
          <p:cNvPr id="14" name="Picture Placeholder 3">
            <a:extLst>
              <a:ext uri="{FF2B5EF4-FFF2-40B4-BE49-F238E27FC236}">
                <a16:creationId xmlns:a16="http://schemas.microsoft.com/office/drawing/2014/main" id="{165F582C-5C27-C040-9892-EEFB8257F3D2}"/>
              </a:ext>
            </a:extLst>
          </p:cNvPr>
          <p:cNvSpPr>
            <a:spLocks noGrp="1"/>
          </p:cNvSpPr>
          <p:nvPr>
            <p:ph type="pic" sz="quarter" idx="37" hasCustomPrompt="1"/>
          </p:nvPr>
        </p:nvSpPr>
        <p:spPr>
          <a:xfrm>
            <a:off x="6543492" y="1863718"/>
            <a:ext cx="1788094" cy="1788094"/>
          </a:xfrm>
          <a:prstGeom prst="ellipse">
            <a:avLst/>
          </a:prstGeom>
          <a:pattFill prst="pct10">
            <a:fgClr>
              <a:schemeClr val="tx1"/>
            </a:fgClr>
            <a:bgClr>
              <a:schemeClr val="bg1"/>
            </a:bgClr>
          </a:pattFill>
        </p:spPr>
        <p:txBody>
          <a:bodyPr wrap="square" anchor="ctr">
            <a:noAutofit/>
          </a:bodyPr>
          <a:lstStyle>
            <a:lvl1pPr marL="0" indent="0" algn="ctr">
              <a:buNone/>
              <a:defRPr sz="1600" b="0" i="0">
                <a:latin typeface="+mn-lt"/>
                <a:ea typeface="Helvetica" panose="020B0604020202020204" pitchFamily="34" charset="0"/>
                <a:cs typeface="Helvetica" panose="020B0604020202020204" pitchFamily="34" charset="0"/>
              </a:defRPr>
            </a:lvl1pPr>
          </a:lstStyle>
          <a:p>
            <a:r>
              <a:rPr lang="en-US" dirty="0"/>
              <a:t>Insert Image</a:t>
            </a:r>
          </a:p>
        </p:txBody>
      </p:sp>
      <p:sp>
        <p:nvSpPr>
          <p:cNvPr id="15" name="Picture Placeholder 3">
            <a:extLst>
              <a:ext uri="{FF2B5EF4-FFF2-40B4-BE49-F238E27FC236}">
                <a16:creationId xmlns:a16="http://schemas.microsoft.com/office/drawing/2014/main" id="{165F582C-5C27-C040-9892-EEFB8257F3D2}"/>
              </a:ext>
            </a:extLst>
          </p:cNvPr>
          <p:cNvSpPr>
            <a:spLocks noGrp="1"/>
          </p:cNvSpPr>
          <p:nvPr>
            <p:ph type="pic" sz="quarter" idx="38" hasCustomPrompt="1"/>
          </p:nvPr>
        </p:nvSpPr>
        <p:spPr>
          <a:xfrm>
            <a:off x="9226569" y="1843206"/>
            <a:ext cx="1788094" cy="1788094"/>
          </a:xfrm>
          <a:prstGeom prst="ellipse">
            <a:avLst/>
          </a:prstGeom>
          <a:pattFill prst="pct10">
            <a:fgClr>
              <a:schemeClr val="tx1"/>
            </a:fgClr>
            <a:bgClr>
              <a:schemeClr val="bg1"/>
            </a:bgClr>
          </a:pattFill>
        </p:spPr>
        <p:txBody>
          <a:bodyPr wrap="square" anchor="ctr">
            <a:noAutofit/>
          </a:bodyPr>
          <a:lstStyle>
            <a:lvl1pPr marL="0" indent="0" algn="ctr">
              <a:buNone/>
              <a:defRPr sz="1600" b="0" i="0">
                <a:latin typeface="+mn-lt"/>
                <a:ea typeface="Helvetica" panose="020B0604020202020204" pitchFamily="34" charset="0"/>
                <a:cs typeface="Helvetica" panose="020B0604020202020204" pitchFamily="34" charset="0"/>
              </a:defRPr>
            </a:lvl1pPr>
          </a:lstStyle>
          <a:p>
            <a:r>
              <a:rPr lang="en-US" dirty="0"/>
              <a:t>Insert Image</a:t>
            </a:r>
          </a:p>
        </p:txBody>
      </p:sp>
      <p:sp>
        <p:nvSpPr>
          <p:cNvPr id="16" name="Text Placeholder 11"/>
          <p:cNvSpPr>
            <a:spLocks noGrp="1"/>
          </p:cNvSpPr>
          <p:nvPr>
            <p:ph type="body" sz="quarter" idx="28" hasCustomPrompt="1"/>
          </p:nvPr>
        </p:nvSpPr>
        <p:spPr>
          <a:xfrm>
            <a:off x="876000" y="4511176"/>
            <a:ext cx="2390770" cy="1752990"/>
          </a:xfrm>
          <a:prstGeom prst="rect">
            <a:avLst/>
          </a:prstGeom>
        </p:spPr>
        <p:txBody>
          <a:bodyPr/>
          <a:lstStyle>
            <a:lvl1pPr marL="0" indent="0" algn="l">
              <a:lnSpc>
                <a:spcPct val="100000"/>
              </a:lnSpc>
              <a:spcBef>
                <a:spcPts val="0"/>
              </a:spcBef>
              <a:spcAft>
                <a:spcPts val="0"/>
              </a:spcAft>
              <a:buNone/>
              <a:defRPr sz="1600" baseline="0">
                <a:solidFill>
                  <a:schemeClr val="tx2"/>
                </a:solidFill>
              </a:defRPr>
            </a:lvl1pPr>
            <a:lvl2pPr marL="457200" indent="0">
              <a:buNone/>
              <a:defRPr>
                <a:solidFill>
                  <a:schemeClr val="tx2"/>
                </a:solidFill>
              </a:defRPr>
            </a:lvl2pPr>
            <a:lvl3pPr marL="914400" indent="0">
              <a:buNone/>
              <a:defRPr>
                <a:solidFill>
                  <a:schemeClr val="tx2"/>
                </a:solidFill>
              </a:defRPr>
            </a:lvl3pPr>
            <a:lvl4pPr marL="1371600" indent="0">
              <a:buNone/>
              <a:defRPr>
                <a:solidFill>
                  <a:schemeClr val="tx2"/>
                </a:solidFill>
              </a:defRPr>
            </a:lvl4pPr>
            <a:lvl5pPr marL="1828800" indent="0">
              <a:buNone/>
              <a:defRPr>
                <a:solidFill>
                  <a:schemeClr val="tx2"/>
                </a:solidFill>
              </a:defRPr>
            </a:lvl5pPr>
          </a:lstStyle>
          <a:p>
            <a:pPr lvl="0"/>
            <a:r>
              <a:rPr lang="en-US" dirty="0"/>
              <a:t>Click to add main text. This slide has 4 columns of content blocks to go with icons. Change the examples above with icons from the end slides.</a:t>
            </a:r>
            <a:endParaRPr lang="en-CA" dirty="0"/>
          </a:p>
        </p:txBody>
      </p:sp>
      <p:sp>
        <p:nvSpPr>
          <p:cNvPr id="17" name="Text Placeholder 10"/>
          <p:cNvSpPr>
            <a:spLocks noGrp="1"/>
          </p:cNvSpPr>
          <p:nvPr>
            <p:ph type="body" sz="quarter" idx="29" hasCustomPrompt="1"/>
          </p:nvPr>
        </p:nvSpPr>
        <p:spPr>
          <a:xfrm>
            <a:off x="876000" y="3677985"/>
            <a:ext cx="2390770" cy="720000"/>
          </a:xfrm>
          <a:prstGeom prst="rect">
            <a:avLst/>
          </a:prstGeom>
        </p:spPr>
        <p:txBody>
          <a:bodyPr/>
          <a:lstStyle>
            <a:lvl1pPr marL="0" indent="0" algn="ctr">
              <a:lnSpc>
                <a:spcPct val="100000"/>
              </a:lnSpc>
              <a:spcBef>
                <a:spcPts val="0"/>
              </a:spcBef>
              <a:buNone/>
              <a:defRPr sz="2400" baseline="0">
                <a:solidFill>
                  <a:schemeClr val="tx1"/>
                </a:solidFill>
              </a:defRPr>
            </a:lvl1pPr>
          </a:lstStyle>
          <a:p>
            <a:pPr lvl="0"/>
            <a:r>
              <a:rPr lang="en-US" dirty="0"/>
              <a:t>Click to add a subheading</a:t>
            </a:r>
            <a:endParaRPr lang="en-CA" dirty="0"/>
          </a:p>
        </p:txBody>
      </p:sp>
      <p:sp>
        <p:nvSpPr>
          <p:cNvPr id="18" name="Text Placeholder 11"/>
          <p:cNvSpPr>
            <a:spLocks noGrp="1"/>
          </p:cNvSpPr>
          <p:nvPr>
            <p:ph type="body" sz="quarter" idx="30" hasCustomPrompt="1"/>
          </p:nvPr>
        </p:nvSpPr>
        <p:spPr>
          <a:xfrm>
            <a:off x="3559077" y="4511176"/>
            <a:ext cx="2390770" cy="1752990"/>
          </a:xfrm>
          <a:prstGeom prst="rect">
            <a:avLst/>
          </a:prstGeom>
        </p:spPr>
        <p:txBody>
          <a:bodyPr/>
          <a:lstStyle>
            <a:lvl1pPr marL="0" indent="0" algn="l">
              <a:lnSpc>
                <a:spcPct val="100000"/>
              </a:lnSpc>
              <a:spcBef>
                <a:spcPts val="0"/>
              </a:spcBef>
              <a:spcAft>
                <a:spcPts val="0"/>
              </a:spcAft>
              <a:buNone/>
              <a:defRPr sz="1600" baseline="0">
                <a:solidFill>
                  <a:schemeClr val="tx2"/>
                </a:solidFill>
              </a:defRPr>
            </a:lvl1pPr>
            <a:lvl2pPr marL="457200" indent="0">
              <a:buNone/>
              <a:defRPr>
                <a:solidFill>
                  <a:schemeClr val="tx2"/>
                </a:solidFill>
              </a:defRPr>
            </a:lvl2pPr>
            <a:lvl3pPr marL="914400" indent="0">
              <a:buNone/>
              <a:defRPr>
                <a:solidFill>
                  <a:schemeClr val="tx2"/>
                </a:solidFill>
              </a:defRPr>
            </a:lvl3pPr>
            <a:lvl4pPr marL="1371600" indent="0">
              <a:buNone/>
              <a:defRPr>
                <a:solidFill>
                  <a:schemeClr val="tx2"/>
                </a:solidFill>
              </a:defRPr>
            </a:lvl4pPr>
            <a:lvl5pPr marL="1828800" indent="0">
              <a:buNone/>
              <a:defRPr>
                <a:solidFill>
                  <a:schemeClr val="tx2"/>
                </a:solidFill>
              </a:defRPr>
            </a:lvl5pPr>
          </a:lstStyle>
          <a:p>
            <a:pPr lvl="0"/>
            <a:r>
              <a:rPr lang="en-US" dirty="0"/>
              <a:t>Click to add main text. This slide has 4 columns of content blocks to go with icons. Change the examples above with icons from the end slides.</a:t>
            </a:r>
            <a:endParaRPr lang="en-CA" dirty="0"/>
          </a:p>
        </p:txBody>
      </p:sp>
      <p:sp>
        <p:nvSpPr>
          <p:cNvPr id="19" name="Text Placeholder 10"/>
          <p:cNvSpPr>
            <a:spLocks noGrp="1"/>
          </p:cNvSpPr>
          <p:nvPr>
            <p:ph type="body" sz="quarter" idx="31" hasCustomPrompt="1"/>
          </p:nvPr>
        </p:nvSpPr>
        <p:spPr>
          <a:xfrm>
            <a:off x="3559077" y="3677985"/>
            <a:ext cx="2390770" cy="720000"/>
          </a:xfrm>
          <a:prstGeom prst="rect">
            <a:avLst/>
          </a:prstGeom>
        </p:spPr>
        <p:txBody>
          <a:bodyPr/>
          <a:lstStyle>
            <a:lvl1pPr marL="0" indent="0" algn="ctr">
              <a:lnSpc>
                <a:spcPct val="100000"/>
              </a:lnSpc>
              <a:spcBef>
                <a:spcPts val="0"/>
              </a:spcBef>
              <a:buNone/>
              <a:defRPr sz="2400" baseline="0">
                <a:solidFill>
                  <a:schemeClr val="tx1"/>
                </a:solidFill>
              </a:defRPr>
            </a:lvl1pPr>
          </a:lstStyle>
          <a:p>
            <a:pPr lvl="0"/>
            <a:r>
              <a:rPr lang="en-US" dirty="0"/>
              <a:t>Click to add a subheading</a:t>
            </a:r>
            <a:endParaRPr lang="en-CA" dirty="0"/>
          </a:p>
        </p:txBody>
      </p:sp>
      <p:sp>
        <p:nvSpPr>
          <p:cNvPr id="20" name="Text Placeholder 11"/>
          <p:cNvSpPr>
            <a:spLocks noGrp="1"/>
          </p:cNvSpPr>
          <p:nvPr>
            <p:ph type="body" sz="quarter" idx="32" hasCustomPrompt="1"/>
          </p:nvPr>
        </p:nvSpPr>
        <p:spPr>
          <a:xfrm>
            <a:off x="6242154" y="4511176"/>
            <a:ext cx="2390770" cy="1752990"/>
          </a:xfrm>
          <a:prstGeom prst="rect">
            <a:avLst/>
          </a:prstGeom>
        </p:spPr>
        <p:txBody>
          <a:bodyPr/>
          <a:lstStyle>
            <a:lvl1pPr marL="0" indent="0" algn="l">
              <a:lnSpc>
                <a:spcPct val="100000"/>
              </a:lnSpc>
              <a:spcBef>
                <a:spcPts val="0"/>
              </a:spcBef>
              <a:spcAft>
                <a:spcPts val="0"/>
              </a:spcAft>
              <a:buNone/>
              <a:defRPr sz="1600" baseline="0">
                <a:solidFill>
                  <a:schemeClr val="tx2"/>
                </a:solidFill>
              </a:defRPr>
            </a:lvl1pPr>
            <a:lvl2pPr marL="457200" indent="0">
              <a:buNone/>
              <a:defRPr>
                <a:solidFill>
                  <a:schemeClr val="tx2"/>
                </a:solidFill>
              </a:defRPr>
            </a:lvl2pPr>
            <a:lvl3pPr marL="914400" indent="0">
              <a:buNone/>
              <a:defRPr>
                <a:solidFill>
                  <a:schemeClr val="tx2"/>
                </a:solidFill>
              </a:defRPr>
            </a:lvl3pPr>
            <a:lvl4pPr marL="1371600" indent="0">
              <a:buNone/>
              <a:defRPr>
                <a:solidFill>
                  <a:schemeClr val="tx2"/>
                </a:solidFill>
              </a:defRPr>
            </a:lvl4pPr>
            <a:lvl5pPr marL="1828800" indent="0">
              <a:buNone/>
              <a:defRPr>
                <a:solidFill>
                  <a:schemeClr val="tx2"/>
                </a:solidFill>
              </a:defRPr>
            </a:lvl5pPr>
          </a:lstStyle>
          <a:p>
            <a:pPr lvl="0"/>
            <a:r>
              <a:rPr lang="en-US" dirty="0"/>
              <a:t>Click to add main text. This slide has 4 columns of content blocks to go with icons. Change the examples above with icons from the end slides.</a:t>
            </a:r>
          </a:p>
        </p:txBody>
      </p:sp>
      <p:sp>
        <p:nvSpPr>
          <p:cNvPr id="21" name="Text Placeholder 10"/>
          <p:cNvSpPr>
            <a:spLocks noGrp="1"/>
          </p:cNvSpPr>
          <p:nvPr>
            <p:ph type="body" sz="quarter" idx="33" hasCustomPrompt="1"/>
          </p:nvPr>
        </p:nvSpPr>
        <p:spPr>
          <a:xfrm>
            <a:off x="6242154" y="3677985"/>
            <a:ext cx="2390770" cy="720000"/>
          </a:xfrm>
          <a:prstGeom prst="rect">
            <a:avLst/>
          </a:prstGeom>
        </p:spPr>
        <p:txBody>
          <a:bodyPr anchor="t" anchorCtr="0"/>
          <a:lstStyle>
            <a:lvl1pPr marL="0" indent="0" algn="ctr">
              <a:lnSpc>
                <a:spcPct val="100000"/>
              </a:lnSpc>
              <a:spcBef>
                <a:spcPts val="0"/>
              </a:spcBef>
              <a:buNone/>
              <a:defRPr sz="2400" baseline="0">
                <a:solidFill>
                  <a:schemeClr val="tx1"/>
                </a:solidFill>
              </a:defRPr>
            </a:lvl1pPr>
          </a:lstStyle>
          <a:p>
            <a:pPr lvl="0"/>
            <a:r>
              <a:rPr lang="en-US" dirty="0"/>
              <a:t>Click to add a subheading</a:t>
            </a:r>
            <a:endParaRPr lang="en-CA" dirty="0"/>
          </a:p>
        </p:txBody>
      </p:sp>
      <p:sp>
        <p:nvSpPr>
          <p:cNvPr id="22" name="Text Placeholder 11"/>
          <p:cNvSpPr>
            <a:spLocks noGrp="1"/>
          </p:cNvSpPr>
          <p:nvPr>
            <p:ph type="body" sz="quarter" idx="34" hasCustomPrompt="1"/>
          </p:nvPr>
        </p:nvSpPr>
        <p:spPr>
          <a:xfrm>
            <a:off x="8925230" y="4517426"/>
            <a:ext cx="2390770" cy="1746739"/>
          </a:xfrm>
          <a:prstGeom prst="rect">
            <a:avLst/>
          </a:prstGeom>
        </p:spPr>
        <p:txBody>
          <a:bodyPr/>
          <a:lstStyle>
            <a:lvl1pPr marL="0" indent="0" algn="l">
              <a:lnSpc>
                <a:spcPct val="100000"/>
              </a:lnSpc>
              <a:spcBef>
                <a:spcPts val="0"/>
              </a:spcBef>
              <a:spcAft>
                <a:spcPts val="0"/>
              </a:spcAft>
              <a:buNone/>
              <a:defRPr sz="1600" baseline="0">
                <a:solidFill>
                  <a:schemeClr val="tx2"/>
                </a:solidFill>
              </a:defRPr>
            </a:lvl1pPr>
            <a:lvl2pPr marL="457200" indent="0">
              <a:buNone/>
              <a:defRPr>
                <a:solidFill>
                  <a:schemeClr val="tx2"/>
                </a:solidFill>
              </a:defRPr>
            </a:lvl2pPr>
            <a:lvl3pPr marL="914400" indent="0">
              <a:buNone/>
              <a:defRPr>
                <a:solidFill>
                  <a:schemeClr val="tx2"/>
                </a:solidFill>
              </a:defRPr>
            </a:lvl3pPr>
            <a:lvl4pPr marL="1371600" indent="0">
              <a:buNone/>
              <a:defRPr>
                <a:solidFill>
                  <a:schemeClr val="tx2"/>
                </a:solidFill>
              </a:defRPr>
            </a:lvl4pPr>
            <a:lvl5pPr marL="1828800" indent="0">
              <a:buNone/>
              <a:defRPr>
                <a:solidFill>
                  <a:schemeClr val="tx2"/>
                </a:solidFill>
              </a:defRPr>
            </a:lvl5pPr>
          </a:lstStyle>
          <a:p>
            <a:pPr lvl="0"/>
            <a:r>
              <a:rPr lang="en-US" dirty="0"/>
              <a:t>Click to add main text. This slide has 4 columns of content blocks to go with icons. Change the examples above with icons from the end slides.</a:t>
            </a:r>
            <a:endParaRPr lang="en-CA" dirty="0"/>
          </a:p>
        </p:txBody>
      </p:sp>
      <p:sp>
        <p:nvSpPr>
          <p:cNvPr id="25" name="Text Placeholder 10"/>
          <p:cNvSpPr>
            <a:spLocks noGrp="1"/>
          </p:cNvSpPr>
          <p:nvPr>
            <p:ph type="body" sz="quarter" idx="35" hasCustomPrompt="1"/>
          </p:nvPr>
        </p:nvSpPr>
        <p:spPr>
          <a:xfrm>
            <a:off x="8925230" y="3684236"/>
            <a:ext cx="2390770" cy="720000"/>
          </a:xfrm>
          <a:prstGeom prst="rect">
            <a:avLst/>
          </a:prstGeom>
        </p:spPr>
        <p:txBody>
          <a:bodyPr/>
          <a:lstStyle>
            <a:lvl1pPr marL="0" indent="0" algn="ctr">
              <a:lnSpc>
                <a:spcPct val="100000"/>
              </a:lnSpc>
              <a:spcBef>
                <a:spcPts val="0"/>
              </a:spcBef>
              <a:buNone/>
              <a:defRPr sz="2400" baseline="0">
                <a:solidFill>
                  <a:schemeClr val="tx1"/>
                </a:solidFill>
              </a:defRPr>
            </a:lvl1pPr>
          </a:lstStyle>
          <a:p>
            <a:pPr lvl="0"/>
            <a:r>
              <a:rPr lang="en-US" dirty="0"/>
              <a:t>Click to add a subheading</a:t>
            </a:r>
            <a:endParaRPr lang="en-CA" dirty="0"/>
          </a:p>
        </p:txBody>
      </p:sp>
    </p:spTree>
    <p:extLst>
      <p:ext uri="{BB962C8B-B14F-4D97-AF65-F5344CB8AC3E}">
        <p14:creationId xmlns:p14="http://schemas.microsoft.com/office/powerpoint/2010/main" val="3161651404"/>
      </p:ext>
    </p:extLst>
  </p:cSld>
  <p:clrMapOvr>
    <a:masterClrMapping/>
  </p:clrMapOvr>
  <p:transition spd="med">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Image Strip">
    <p:spTree>
      <p:nvGrpSpPr>
        <p:cNvPr id="1" name=""/>
        <p:cNvGrpSpPr/>
        <p:nvPr/>
      </p:nvGrpSpPr>
      <p:grpSpPr>
        <a:xfrm>
          <a:off x="0" y="0"/>
          <a:ext cx="0" cy="0"/>
          <a:chOff x="0" y="0"/>
          <a:chExt cx="0" cy="0"/>
        </a:xfrm>
      </p:grpSpPr>
      <p:sp>
        <p:nvSpPr>
          <p:cNvPr id="3" name="Picture Placeholder 4">
            <a:extLst>
              <a:ext uri="{FF2B5EF4-FFF2-40B4-BE49-F238E27FC236}">
                <a16:creationId xmlns:a16="http://schemas.microsoft.com/office/drawing/2014/main" id="{18E9CDE1-41EF-CA48-AA8F-83C80738BA45}"/>
              </a:ext>
            </a:extLst>
          </p:cNvPr>
          <p:cNvSpPr>
            <a:spLocks noGrp="1"/>
          </p:cNvSpPr>
          <p:nvPr>
            <p:ph type="pic" sz="quarter" idx="17" hasCustomPrompt="1"/>
          </p:nvPr>
        </p:nvSpPr>
        <p:spPr>
          <a:xfrm>
            <a:off x="-19050" y="3953457"/>
            <a:ext cx="3054096" cy="1933831"/>
          </a:xfrm>
          <a:prstGeom prst="rect">
            <a:avLst/>
          </a:prstGeom>
          <a:pattFill prst="pct10">
            <a:fgClr>
              <a:schemeClr val="tx1"/>
            </a:fgClr>
            <a:bgClr>
              <a:schemeClr val="bg1"/>
            </a:bgClr>
          </a:pattFill>
        </p:spPr>
        <p:txBody>
          <a:bodyPr wrap="square" anchor="ctr">
            <a:noAutofit/>
          </a:bodyPr>
          <a:lstStyle>
            <a:lvl1pPr marL="0" indent="0" algn="ctr">
              <a:buNone/>
              <a:defRPr sz="1600" b="0" i="0">
                <a:latin typeface="+mn-lt"/>
                <a:ea typeface="Helvetica" panose="020B0604020202020204" pitchFamily="34" charset="0"/>
                <a:cs typeface="Helvetica" panose="020B0604020202020204" pitchFamily="34" charset="0"/>
              </a:defRPr>
            </a:lvl1pPr>
          </a:lstStyle>
          <a:p>
            <a:r>
              <a:rPr lang="en-US" dirty="0"/>
              <a:t>Insert Image</a:t>
            </a:r>
          </a:p>
        </p:txBody>
      </p:sp>
      <p:sp>
        <p:nvSpPr>
          <p:cNvPr id="4" name="Picture Placeholder 6">
            <a:extLst>
              <a:ext uri="{FF2B5EF4-FFF2-40B4-BE49-F238E27FC236}">
                <a16:creationId xmlns:a16="http://schemas.microsoft.com/office/drawing/2014/main" id="{598B5FC4-2B49-6748-A1C7-9525000BE361}"/>
              </a:ext>
            </a:extLst>
          </p:cNvPr>
          <p:cNvSpPr>
            <a:spLocks noGrp="1"/>
          </p:cNvSpPr>
          <p:nvPr>
            <p:ph type="pic" sz="quarter" idx="18" hasCustomPrompt="1"/>
          </p:nvPr>
        </p:nvSpPr>
        <p:spPr>
          <a:xfrm>
            <a:off x="3035046" y="3953457"/>
            <a:ext cx="3054096" cy="1933831"/>
          </a:xfrm>
          <a:prstGeom prst="rect">
            <a:avLst/>
          </a:prstGeom>
          <a:pattFill prst="pct10">
            <a:fgClr>
              <a:schemeClr val="tx1"/>
            </a:fgClr>
            <a:bgClr>
              <a:schemeClr val="bg1"/>
            </a:bgClr>
          </a:pattFill>
        </p:spPr>
        <p:txBody>
          <a:bodyPr wrap="square" anchor="ctr">
            <a:noAutofit/>
          </a:bodyPr>
          <a:lstStyle>
            <a:lvl1pPr marL="0" indent="0" algn="ctr">
              <a:buNone/>
              <a:defRPr sz="1600" b="0" i="0">
                <a:latin typeface="+mn-lt"/>
                <a:ea typeface="Helvetica" panose="020B0604020202020204" pitchFamily="34" charset="0"/>
                <a:cs typeface="Helvetica" panose="020B0604020202020204" pitchFamily="34" charset="0"/>
              </a:defRPr>
            </a:lvl1pPr>
          </a:lstStyle>
          <a:p>
            <a:r>
              <a:rPr lang="en-US" dirty="0"/>
              <a:t>Insert Image</a:t>
            </a:r>
          </a:p>
        </p:txBody>
      </p:sp>
      <p:sp>
        <p:nvSpPr>
          <p:cNvPr id="5" name="Picture Placeholder 7">
            <a:extLst>
              <a:ext uri="{FF2B5EF4-FFF2-40B4-BE49-F238E27FC236}">
                <a16:creationId xmlns:a16="http://schemas.microsoft.com/office/drawing/2014/main" id="{18FEBF74-359B-5B4E-A6A6-852CC191BAB4}"/>
              </a:ext>
            </a:extLst>
          </p:cNvPr>
          <p:cNvSpPr>
            <a:spLocks noGrp="1"/>
          </p:cNvSpPr>
          <p:nvPr>
            <p:ph type="pic" sz="quarter" idx="19" hasCustomPrompt="1"/>
          </p:nvPr>
        </p:nvSpPr>
        <p:spPr>
          <a:xfrm>
            <a:off x="6089142" y="3953457"/>
            <a:ext cx="3054096" cy="1933831"/>
          </a:xfrm>
          <a:prstGeom prst="rect">
            <a:avLst/>
          </a:prstGeom>
          <a:pattFill prst="pct10">
            <a:fgClr>
              <a:schemeClr val="tx1"/>
            </a:fgClr>
            <a:bgClr>
              <a:schemeClr val="bg1"/>
            </a:bgClr>
          </a:pattFill>
        </p:spPr>
        <p:txBody>
          <a:bodyPr wrap="square" anchor="ctr">
            <a:noAutofit/>
          </a:bodyPr>
          <a:lstStyle>
            <a:lvl1pPr marL="0" indent="0" algn="ctr">
              <a:buNone/>
              <a:defRPr sz="1600" b="0" i="0">
                <a:latin typeface="+mn-lt"/>
                <a:ea typeface="Helvetica" panose="020B0604020202020204" pitchFamily="34" charset="0"/>
                <a:cs typeface="Helvetica" panose="020B0604020202020204" pitchFamily="34" charset="0"/>
              </a:defRPr>
            </a:lvl1pPr>
          </a:lstStyle>
          <a:p>
            <a:r>
              <a:rPr lang="en-US" dirty="0"/>
              <a:t>Insert Image</a:t>
            </a:r>
          </a:p>
        </p:txBody>
      </p:sp>
      <p:sp>
        <p:nvSpPr>
          <p:cNvPr id="6" name="Picture Placeholder 8">
            <a:extLst>
              <a:ext uri="{FF2B5EF4-FFF2-40B4-BE49-F238E27FC236}">
                <a16:creationId xmlns:a16="http://schemas.microsoft.com/office/drawing/2014/main" id="{B2524CE2-97B0-4749-8752-CC06C016BF6E}"/>
              </a:ext>
            </a:extLst>
          </p:cNvPr>
          <p:cNvSpPr>
            <a:spLocks noGrp="1"/>
          </p:cNvSpPr>
          <p:nvPr>
            <p:ph type="pic" sz="quarter" idx="20" hasCustomPrompt="1"/>
          </p:nvPr>
        </p:nvSpPr>
        <p:spPr>
          <a:xfrm>
            <a:off x="9143238" y="3953456"/>
            <a:ext cx="3054096" cy="1933831"/>
          </a:xfrm>
          <a:prstGeom prst="rect">
            <a:avLst/>
          </a:prstGeom>
          <a:pattFill prst="pct10">
            <a:fgClr>
              <a:schemeClr val="tx1"/>
            </a:fgClr>
            <a:bgClr>
              <a:schemeClr val="bg1"/>
            </a:bgClr>
          </a:pattFill>
        </p:spPr>
        <p:txBody>
          <a:bodyPr wrap="square" anchor="ctr">
            <a:noAutofit/>
          </a:bodyPr>
          <a:lstStyle>
            <a:lvl1pPr marL="0" indent="0" algn="ctr">
              <a:buNone/>
              <a:defRPr sz="1600" b="0" i="0">
                <a:latin typeface="+mn-lt"/>
                <a:ea typeface="Helvetica" panose="020B0604020202020204" pitchFamily="34" charset="0"/>
                <a:cs typeface="Helvetica" panose="020B0604020202020204" pitchFamily="34" charset="0"/>
              </a:defRPr>
            </a:lvl1pPr>
          </a:lstStyle>
          <a:p>
            <a:r>
              <a:rPr lang="en-US" dirty="0"/>
              <a:t>Insert Image</a:t>
            </a:r>
          </a:p>
        </p:txBody>
      </p:sp>
      <p:sp>
        <p:nvSpPr>
          <p:cNvPr id="7" name="Text Placeholder 11"/>
          <p:cNvSpPr>
            <a:spLocks noGrp="1"/>
          </p:cNvSpPr>
          <p:nvPr>
            <p:ph type="body" sz="quarter" idx="21" hasCustomPrompt="1"/>
          </p:nvPr>
        </p:nvSpPr>
        <p:spPr>
          <a:xfrm>
            <a:off x="876000" y="2384719"/>
            <a:ext cx="10440000" cy="1111890"/>
          </a:xfrm>
          <a:prstGeom prst="rect">
            <a:avLst/>
          </a:prstGeom>
        </p:spPr>
        <p:txBody>
          <a:bodyPr/>
          <a:lstStyle>
            <a:lvl1pPr marL="0" indent="0" algn="ctr">
              <a:lnSpc>
                <a:spcPct val="100000"/>
              </a:lnSpc>
              <a:spcBef>
                <a:spcPts val="0"/>
              </a:spcBef>
              <a:spcAft>
                <a:spcPts val="0"/>
              </a:spcAft>
              <a:buNone/>
              <a:defRPr sz="1600" baseline="0">
                <a:solidFill>
                  <a:schemeClr val="tx2"/>
                </a:solidFill>
              </a:defRPr>
            </a:lvl1pPr>
            <a:lvl2pPr marL="457200" indent="0">
              <a:buNone/>
              <a:defRPr>
                <a:solidFill>
                  <a:schemeClr val="tx2"/>
                </a:solidFill>
              </a:defRPr>
            </a:lvl2pPr>
            <a:lvl3pPr marL="914400" indent="0">
              <a:buNone/>
              <a:defRPr>
                <a:solidFill>
                  <a:schemeClr val="tx2"/>
                </a:solidFill>
              </a:defRPr>
            </a:lvl3pPr>
            <a:lvl4pPr marL="1371600" indent="0">
              <a:buNone/>
              <a:defRPr>
                <a:solidFill>
                  <a:schemeClr val="tx2"/>
                </a:solidFill>
              </a:defRPr>
            </a:lvl4pPr>
            <a:lvl5pPr marL="1828800" indent="0">
              <a:buNone/>
              <a:defRPr>
                <a:solidFill>
                  <a:schemeClr val="tx2"/>
                </a:solidFill>
              </a:defRPr>
            </a:lvl5pPr>
          </a:lstStyle>
          <a:p>
            <a:pPr lvl="0"/>
            <a:r>
              <a:rPr lang="en-US" dirty="0"/>
              <a:t>Click to add main text</a:t>
            </a:r>
            <a:endParaRPr lang="en-CA" dirty="0"/>
          </a:p>
        </p:txBody>
      </p:sp>
      <p:sp>
        <p:nvSpPr>
          <p:cNvPr id="8" name="Text Placeholder 10"/>
          <p:cNvSpPr>
            <a:spLocks noGrp="1"/>
          </p:cNvSpPr>
          <p:nvPr>
            <p:ph type="body" sz="quarter" idx="22" hasCustomPrompt="1"/>
          </p:nvPr>
        </p:nvSpPr>
        <p:spPr>
          <a:xfrm>
            <a:off x="876000" y="1921087"/>
            <a:ext cx="10440000" cy="360000"/>
          </a:xfrm>
          <a:prstGeom prst="rect">
            <a:avLst/>
          </a:prstGeom>
        </p:spPr>
        <p:txBody>
          <a:bodyPr/>
          <a:lstStyle>
            <a:lvl1pPr marL="0" indent="0" algn="ctr">
              <a:lnSpc>
                <a:spcPct val="100000"/>
              </a:lnSpc>
              <a:spcBef>
                <a:spcPts val="0"/>
              </a:spcBef>
              <a:buNone/>
              <a:defRPr sz="2400" baseline="0">
                <a:solidFill>
                  <a:schemeClr val="accent1"/>
                </a:solidFill>
              </a:defRPr>
            </a:lvl1pPr>
          </a:lstStyle>
          <a:p>
            <a:pPr lvl="0"/>
            <a:r>
              <a:rPr lang="en-US" dirty="0"/>
              <a:t>Click here to add a subheading</a:t>
            </a:r>
            <a:endParaRPr lang="en-CA" dirty="0"/>
          </a:p>
        </p:txBody>
      </p:sp>
      <p:sp>
        <p:nvSpPr>
          <p:cNvPr id="11" name="Text Placeholder 7"/>
          <p:cNvSpPr>
            <a:spLocks noGrp="1"/>
          </p:cNvSpPr>
          <p:nvPr>
            <p:ph type="body" sz="quarter" idx="23" hasCustomPrompt="1"/>
          </p:nvPr>
        </p:nvSpPr>
        <p:spPr>
          <a:xfrm>
            <a:off x="876000" y="1112400"/>
            <a:ext cx="10440000" cy="621711"/>
          </a:xfrm>
          <a:prstGeom prst="rect">
            <a:avLst/>
          </a:prstGeom>
        </p:spPr>
        <p:txBody>
          <a:bodyPr anchor="b" anchorCtr="0"/>
          <a:lstStyle>
            <a:lvl1pPr marL="0" indent="0" algn="ctr">
              <a:lnSpc>
                <a:spcPct val="100000"/>
              </a:lnSpc>
              <a:spcBef>
                <a:spcPts val="0"/>
              </a:spcBef>
              <a:buNone/>
              <a:defRPr sz="3600" b="1" baseline="0">
                <a:latin typeface="+mj-lt"/>
              </a:defRPr>
            </a:lvl1pPr>
          </a:lstStyle>
          <a:p>
            <a:pPr lvl="0"/>
            <a:r>
              <a:rPr lang="en-US" dirty="0"/>
              <a:t>Click Here to Add a Slide Heading</a:t>
            </a:r>
          </a:p>
        </p:txBody>
      </p:sp>
    </p:spTree>
    <p:extLst>
      <p:ext uri="{BB962C8B-B14F-4D97-AF65-F5344CB8AC3E}">
        <p14:creationId xmlns:p14="http://schemas.microsoft.com/office/powerpoint/2010/main" val="1551081865"/>
      </p:ext>
    </p:extLst>
  </p:cSld>
  <p:clrMapOvr>
    <a:masterClrMapping/>
  </p:clrMapOvr>
  <p:transition spd="med">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Intro Slide">
    <p:spTree>
      <p:nvGrpSpPr>
        <p:cNvPr id="1" name=""/>
        <p:cNvGrpSpPr/>
        <p:nvPr/>
      </p:nvGrpSpPr>
      <p:grpSpPr>
        <a:xfrm>
          <a:off x="0" y="0"/>
          <a:ext cx="0" cy="0"/>
          <a:chOff x="0" y="0"/>
          <a:chExt cx="0" cy="0"/>
        </a:xfrm>
      </p:grpSpPr>
      <p:sp>
        <p:nvSpPr>
          <p:cNvPr id="13" name="Picture Placeholder 3">
            <a:extLst>
              <a:ext uri="{FF2B5EF4-FFF2-40B4-BE49-F238E27FC236}">
                <a16:creationId xmlns:a16="http://schemas.microsoft.com/office/drawing/2014/main" id="{165F582C-5C27-C040-9892-EEFB8257F3D2}"/>
              </a:ext>
            </a:extLst>
          </p:cNvPr>
          <p:cNvSpPr>
            <a:spLocks noGrp="1"/>
          </p:cNvSpPr>
          <p:nvPr>
            <p:ph type="pic" sz="quarter" idx="16" hasCustomPrompt="1"/>
          </p:nvPr>
        </p:nvSpPr>
        <p:spPr>
          <a:xfrm>
            <a:off x="4612803" y="760216"/>
            <a:ext cx="2966395" cy="2966395"/>
          </a:xfrm>
          <a:prstGeom prst="ellipse">
            <a:avLst/>
          </a:prstGeom>
          <a:pattFill prst="pct10">
            <a:fgClr>
              <a:schemeClr val="tx1"/>
            </a:fgClr>
            <a:bgClr>
              <a:schemeClr val="bg1"/>
            </a:bgClr>
          </a:pattFill>
        </p:spPr>
        <p:txBody>
          <a:bodyPr wrap="square" anchor="ctr">
            <a:noAutofit/>
          </a:bodyPr>
          <a:lstStyle>
            <a:lvl1pPr marL="0" indent="0" algn="ctr">
              <a:buNone/>
              <a:defRPr sz="1600" b="0" i="0">
                <a:latin typeface="+mn-lt"/>
                <a:ea typeface="Helvetica" panose="020B0604020202020204" pitchFamily="34" charset="0"/>
                <a:cs typeface="Helvetica" panose="020B0604020202020204" pitchFamily="34" charset="0"/>
              </a:defRPr>
            </a:lvl1pPr>
          </a:lstStyle>
          <a:p>
            <a:r>
              <a:rPr lang="en-US" dirty="0"/>
              <a:t>Insert Image</a:t>
            </a:r>
          </a:p>
        </p:txBody>
      </p:sp>
      <p:sp>
        <p:nvSpPr>
          <p:cNvPr id="12" name="Text Placeholder 11"/>
          <p:cNvSpPr>
            <a:spLocks noGrp="1"/>
          </p:cNvSpPr>
          <p:nvPr>
            <p:ph type="body" sz="quarter" idx="18" hasCustomPrompt="1"/>
          </p:nvPr>
        </p:nvSpPr>
        <p:spPr>
          <a:xfrm>
            <a:off x="876000" y="4816234"/>
            <a:ext cx="10440000" cy="1260000"/>
          </a:xfrm>
          <a:prstGeom prst="rect">
            <a:avLst/>
          </a:prstGeom>
        </p:spPr>
        <p:txBody>
          <a:bodyPr/>
          <a:lstStyle>
            <a:lvl1pPr marL="0" indent="0" algn="ctr">
              <a:lnSpc>
                <a:spcPct val="100000"/>
              </a:lnSpc>
              <a:spcBef>
                <a:spcPts val="0"/>
              </a:spcBef>
              <a:spcAft>
                <a:spcPts val="0"/>
              </a:spcAft>
              <a:buNone/>
              <a:defRPr sz="1600" baseline="0">
                <a:solidFill>
                  <a:schemeClr val="tx2"/>
                </a:solidFill>
              </a:defRPr>
            </a:lvl1pPr>
            <a:lvl2pPr marL="457200" indent="0">
              <a:buNone/>
              <a:defRPr>
                <a:solidFill>
                  <a:schemeClr val="tx2"/>
                </a:solidFill>
              </a:defRPr>
            </a:lvl2pPr>
            <a:lvl3pPr marL="914400" indent="0">
              <a:buNone/>
              <a:defRPr>
                <a:solidFill>
                  <a:schemeClr val="tx2"/>
                </a:solidFill>
              </a:defRPr>
            </a:lvl3pPr>
            <a:lvl4pPr marL="1371600" indent="0">
              <a:buNone/>
              <a:defRPr>
                <a:solidFill>
                  <a:schemeClr val="tx2"/>
                </a:solidFill>
              </a:defRPr>
            </a:lvl4pPr>
            <a:lvl5pPr marL="1828800" indent="0">
              <a:buNone/>
              <a:defRPr>
                <a:solidFill>
                  <a:schemeClr val="tx2"/>
                </a:solidFill>
              </a:defRPr>
            </a:lvl5pPr>
          </a:lstStyle>
          <a:p>
            <a:pPr lvl="0"/>
            <a:r>
              <a:rPr lang="en-US" dirty="0"/>
              <a:t>Click to add main text</a:t>
            </a:r>
            <a:endParaRPr lang="en-CA" dirty="0"/>
          </a:p>
        </p:txBody>
      </p:sp>
      <p:cxnSp>
        <p:nvCxnSpPr>
          <p:cNvPr id="14" name="Straight Connector 13">
            <a:extLst>
              <a:ext uri="{FF2B5EF4-FFF2-40B4-BE49-F238E27FC236}">
                <a16:creationId xmlns:a16="http://schemas.microsoft.com/office/drawing/2014/main" id="{D31983EF-04E3-2246-9F19-D9BAEE81FA0A}"/>
              </a:ext>
            </a:extLst>
          </p:cNvPr>
          <p:cNvCxnSpPr>
            <a:cxnSpLocks/>
          </p:cNvCxnSpPr>
          <p:nvPr userDrawn="1"/>
        </p:nvCxnSpPr>
        <p:spPr>
          <a:xfrm>
            <a:off x="5118866" y="4644250"/>
            <a:ext cx="1954268"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5" name="Text Placeholder 7"/>
          <p:cNvSpPr>
            <a:spLocks noGrp="1"/>
          </p:cNvSpPr>
          <p:nvPr>
            <p:ph type="body" sz="quarter" idx="17" hasCustomPrompt="1"/>
          </p:nvPr>
        </p:nvSpPr>
        <p:spPr>
          <a:xfrm>
            <a:off x="876000" y="3879849"/>
            <a:ext cx="10440000" cy="621711"/>
          </a:xfrm>
          <a:prstGeom prst="rect">
            <a:avLst/>
          </a:prstGeom>
        </p:spPr>
        <p:txBody>
          <a:bodyPr anchor="b" anchorCtr="0"/>
          <a:lstStyle>
            <a:lvl1pPr marL="0" indent="0" algn="ctr">
              <a:lnSpc>
                <a:spcPct val="100000"/>
              </a:lnSpc>
              <a:spcBef>
                <a:spcPts val="0"/>
              </a:spcBef>
              <a:buNone/>
              <a:defRPr sz="3600" b="1" baseline="0">
                <a:latin typeface="+mj-lt"/>
              </a:defRPr>
            </a:lvl1pPr>
          </a:lstStyle>
          <a:p>
            <a:pPr lvl="0"/>
            <a:r>
              <a:rPr lang="en-US" dirty="0"/>
              <a:t>Click Here to Add a Slide Heading</a:t>
            </a:r>
          </a:p>
        </p:txBody>
      </p:sp>
    </p:spTree>
    <p:extLst>
      <p:ext uri="{BB962C8B-B14F-4D97-AF65-F5344CB8AC3E}">
        <p14:creationId xmlns:p14="http://schemas.microsoft.com/office/powerpoint/2010/main" val="2052844758"/>
      </p:ext>
    </p:extLst>
  </p:cSld>
  <p:clrMapOvr>
    <a:masterClrMapping/>
  </p:clrMapOvr>
  <p:transition spd="med">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Full Width Content">
    <p:spTree>
      <p:nvGrpSpPr>
        <p:cNvPr id="1" name=""/>
        <p:cNvGrpSpPr/>
        <p:nvPr/>
      </p:nvGrpSpPr>
      <p:grpSpPr>
        <a:xfrm>
          <a:off x="0" y="0"/>
          <a:ext cx="0" cy="0"/>
          <a:chOff x="0" y="0"/>
          <a:chExt cx="0" cy="0"/>
        </a:xfrm>
      </p:grpSpPr>
      <p:sp>
        <p:nvSpPr>
          <p:cNvPr id="7" name="Text Placeholder 11"/>
          <p:cNvSpPr>
            <a:spLocks noGrp="1"/>
          </p:cNvSpPr>
          <p:nvPr>
            <p:ph type="body" sz="quarter" idx="21" hasCustomPrompt="1"/>
          </p:nvPr>
        </p:nvSpPr>
        <p:spPr>
          <a:xfrm>
            <a:off x="876000" y="2384719"/>
            <a:ext cx="10440000" cy="3436532"/>
          </a:xfrm>
          <a:prstGeom prst="rect">
            <a:avLst/>
          </a:prstGeom>
        </p:spPr>
        <p:txBody>
          <a:bodyPr/>
          <a:lstStyle>
            <a:lvl1pPr marL="0" indent="0" algn="l">
              <a:lnSpc>
                <a:spcPct val="100000"/>
              </a:lnSpc>
              <a:spcBef>
                <a:spcPts val="0"/>
              </a:spcBef>
              <a:spcAft>
                <a:spcPts val="0"/>
              </a:spcAft>
              <a:buNone/>
              <a:defRPr sz="1600" baseline="0">
                <a:solidFill>
                  <a:schemeClr val="tx2"/>
                </a:solidFill>
              </a:defRPr>
            </a:lvl1pPr>
            <a:lvl2pPr marL="457200" indent="0">
              <a:buNone/>
              <a:defRPr>
                <a:solidFill>
                  <a:schemeClr val="tx2"/>
                </a:solidFill>
              </a:defRPr>
            </a:lvl2pPr>
            <a:lvl3pPr marL="914400" indent="0">
              <a:buNone/>
              <a:defRPr>
                <a:solidFill>
                  <a:schemeClr val="tx2"/>
                </a:solidFill>
              </a:defRPr>
            </a:lvl3pPr>
            <a:lvl4pPr marL="1371600" indent="0">
              <a:buNone/>
              <a:defRPr>
                <a:solidFill>
                  <a:schemeClr val="tx2"/>
                </a:solidFill>
              </a:defRPr>
            </a:lvl4pPr>
            <a:lvl5pPr marL="1828800" indent="0">
              <a:buNone/>
              <a:defRPr>
                <a:solidFill>
                  <a:schemeClr val="tx2"/>
                </a:solidFill>
              </a:defRPr>
            </a:lvl5pPr>
          </a:lstStyle>
          <a:p>
            <a:pPr lvl="0"/>
            <a:r>
              <a:rPr lang="en-US" dirty="0"/>
              <a:t>Click to add main text. This content block is full width.</a:t>
            </a:r>
            <a:endParaRPr lang="en-CA" dirty="0"/>
          </a:p>
        </p:txBody>
      </p:sp>
      <p:sp>
        <p:nvSpPr>
          <p:cNvPr id="8" name="Text Placeholder 10"/>
          <p:cNvSpPr>
            <a:spLocks noGrp="1"/>
          </p:cNvSpPr>
          <p:nvPr>
            <p:ph type="body" sz="quarter" idx="22" hasCustomPrompt="1"/>
          </p:nvPr>
        </p:nvSpPr>
        <p:spPr>
          <a:xfrm>
            <a:off x="876000" y="1921087"/>
            <a:ext cx="10440000" cy="360000"/>
          </a:xfrm>
          <a:prstGeom prst="rect">
            <a:avLst/>
          </a:prstGeom>
        </p:spPr>
        <p:txBody>
          <a:bodyPr/>
          <a:lstStyle>
            <a:lvl1pPr marL="0" indent="0" algn="ctr">
              <a:lnSpc>
                <a:spcPct val="100000"/>
              </a:lnSpc>
              <a:spcBef>
                <a:spcPts val="0"/>
              </a:spcBef>
              <a:buNone/>
              <a:defRPr sz="2400" baseline="0">
                <a:solidFill>
                  <a:schemeClr val="accent1"/>
                </a:solidFill>
              </a:defRPr>
            </a:lvl1pPr>
          </a:lstStyle>
          <a:p>
            <a:pPr lvl="0"/>
            <a:r>
              <a:rPr lang="en-US" dirty="0"/>
              <a:t>Click here to add a subheading</a:t>
            </a:r>
            <a:endParaRPr lang="en-CA" dirty="0"/>
          </a:p>
        </p:txBody>
      </p:sp>
      <p:sp>
        <p:nvSpPr>
          <p:cNvPr id="11" name="Text Placeholder 7"/>
          <p:cNvSpPr>
            <a:spLocks noGrp="1"/>
          </p:cNvSpPr>
          <p:nvPr>
            <p:ph type="body" sz="quarter" idx="23" hasCustomPrompt="1"/>
          </p:nvPr>
        </p:nvSpPr>
        <p:spPr>
          <a:xfrm>
            <a:off x="876000" y="1112400"/>
            <a:ext cx="10440000" cy="621711"/>
          </a:xfrm>
          <a:prstGeom prst="rect">
            <a:avLst/>
          </a:prstGeom>
        </p:spPr>
        <p:txBody>
          <a:bodyPr anchor="b" anchorCtr="0"/>
          <a:lstStyle>
            <a:lvl1pPr marL="0" indent="0" algn="ctr">
              <a:lnSpc>
                <a:spcPct val="100000"/>
              </a:lnSpc>
              <a:spcBef>
                <a:spcPts val="0"/>
              </a:spcBef>
              <a:buNone/>
              <a:defRPr sz="3600" b="1" baseline="0">
                <a:latin typeface="+mj-lt"/>
              </a:defRPr>
            </a:lvl1pPr>
          </a:lstStyle>
          <a:p>
            <a:pPr lvl="0"/>
            <a:r>
              <a:rPr lang="en-US" dirty="0"/>
              <a:t>Click Here to Add a Slide Heading</a:t>
            </a:r>
          </a:p>
        </p:txBody>
      </p:sp>
    </p:spTree>
    <p:extLst>
      <p:ext uri="{BB962C8B-B14F-4D97-AF65-F5344CB8AC3E}">
        <p14:creationId xmlns:p14="http://schemas.microsoft.com/office/powerpoint/2010/main" val="2687736515"/>
      </p:ext>
    </p:extLst>
  </p:cSld>
  <p:clrMapOvr>
    <a:masterClrMapping/>
  </p:clrMapOvr>
  <p:transition spd="med">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4 Content Blocks - Icons">
    <p:spTree>
      <p:nvGrpSpPr>
        <p:cNvPr id="1" name=""/>
        <p:cNvGrpSpPr/>
        <p:nvPr/>
      </p:nvGrpSpPr>
      <p:grpSpPr>
        <a:xfrm>
          <a:off x="0" y="0"/>
          <a:ext cx="0" cy="0"/>
          <a:chOff x="0" y="0"/>
          <a:chExt cx="0" cy="0"/>
        </a:xfrm>
      </p:grpSpPr>
      <p:sp>
        <p:nvSpPr>
          <p:cNvPr id="11" name="Text Placeholder 7"/>
          <p:cNvSpPr>
            <a:spLocks noGrp="1"/>
          </p:cNvSpPr>
          <p:nvPr>
            <p:ph type="body" sz="quarter" idx="23" hasCustomPrompt="1"/>
          </p:nvPr>
        </p:nvSpPr>
        <p:spPr>
          <a:xfrm>
            <a:off x="876000" y="1112400"/>
            <a:ext cx="10440000" cy="621711"/>
          </a:xfrm>
          <a:prstGeom prst="rect">
            <a:avLst/>
          </a:prstGeom>
        </p:spPr>
        <p:txBody>
          <a:bodyPr anchor="b" anchorCtr="0"/>
          <a:lstStyle>
            <a:lvl1pPr marL="0" indent="0" algn="ctr">
              <a:lnSpc>
                <a:spcPct val="100000"/>
              </a:lnSpc>
              <a:spcBef>
                <a:spcPts val="0"/>
              </a:spcBef>
              <a:buNone/>
              <a:defRPr sz="3600" b="1" baseline="0">
                <a:latin typeface="+mj-lt"/>
              </a:defRPr>
            </a:lvl1pPr>
          </a:lstStyle>
          <a:p>
            <a:pPr lvl="0"/>
            <a:r>
              <a:rPr lang="en-US" dirty="0"/>
              <a:t>Click Here to Add a Slide Heading</a:t>
            </a:r>
          </a:p>
        </p:txBody>
      </p:sp>
      <p:sp>
        <p:nvSpPr>
          <p:cNvPr id="21" name="Text Placeholder 11"/>
          <p:cNvSpPr>
            <a:spLocks noGrp="1"/>
          </p:cNvSpPr>
          <p:nvPr>
            <p:ph type="body" sz="quarter" idx="21" hasCustomPrompt="1"/>
          </p:nvPr>
        </p:nvSpPr>
        <p:spPr>
          <a:xfrm>
            <a:off x="1416676" y="2384719"/>
            <a:ext cx="4501165" cy="1433868"/>
          </a:xfrm>
          <a:prstGeom prst="rect">
            <a:avLst/>
          </a:prstGeom>
        </p:spPr>
        <p:txBody>
          <a:bodyPr/>
          <a:lstStyle>
            <a:lvl1pPr marL="0" indent="0" algn="l">
              <a:lnSpc>
                <a:spcPct val="100000"/>
              </a:lnSpc>
              <a:spcBef>
                <a:spcPts val="0"/>
              </a:spcBef>
              <a:spcAft>
                <a:spcPts val="0"/>
              </a:spcAft>
              <a:buNone/>
              <a:defRPr sz="1600" baseline="0">
                <a:solidFill>
                  <a:schemeClr val="tx2"/>
                </a:solidFill>
              </a:defRPr>
            </a:lvl1pPr>
            <a:lvl2pPr marL="457200" indent="0">
              <a:buNone/>
              <a:defRPr>
                <a:solidFill>
                  <a:schemeClr val="tx2"/>
                </a:solidFill>
              </a:defRPr>
            </a:lvl2pPr>
            <a:lvl3pPr marL="914400" indent="0">
              <a:buNone/>
              <a:defRPr>
                <a:solidFill>
                  <a:schemeClr val="tx2"/>
                </a:solidFill>
              </a:defRPr>
            </a:lvl3pPr>
            <a:lvl4pPr marL="1371600" indent="0">
              <a:buNone/>
              <a:defRPr>
                <a:solidFill>
                  <a:schemeClr val="tx2"/>
                </a:solidFill>
              </a:defRPr>
            </a:lvl4pPr>
            <a:lvl5pPr marL="1828800" indent="0">
              <a:buNone/>
              <a:defRPr>
                <a:solidFill>
                  <a:schemeClr val="tx2"/>
                </a:solidFill>
              </a:defRPr>
            </a:lvl5pPr>
          </a:lstStyle>
          <a:p>
            <a:pPr lvl="0"/>
            <a:r>
              <a:rPr lang="en-US" dirty="0"/>
              <a:t>Click to add main text. Don’t like these icons? Copy some different ones from the end slides and customize their </a:t>
            </a:r>
            <a:r>
              <a:rPr lang="en-US" dirty="0" err="1"/>
              <a:t>colour</a:t>
            </a:r>
            <a:r>
              <a:rPr lang="en-US" dirty="0"/>
              <a:t>! </a:t>
            </a:r>
            <a:endParaRPr lang="en-CA" dirty="0"/>
          </a:p>
        </p:txBody>
      </p:sp>
      <p:sp>
        <p:nvSpPr>
          <p:cNvPr id="22" name="Text Placeholder 10"/>
          <p:cNvSpPr>
            <a:spLocks noGrp="1"/>
          </p:cNvSpPr>
          <p:nvPr>
            <p:ph type="body" sz="quarter" idx="22" hasCustomPrompt="1"/>
          </p:nvPr>
        </p:nvSpPr>
        <p:spPr>
          <a:xfrm>
            <a:off x="1416676" y="1921087"/>
            <a:ext cx="4501165" cy="360000"/>
          </a:xfrm>
          <a:prstGeom prst="rect">
            <a:avLst/>
          </a:prstGeom>
        </p:spPr>
        <p:txBody>
          <a:bodyPr/>
          <a:lstStyle>
            <a:lvl1pPr marL="0" indent="0" algn="l">
              <a:lnSpc>
                <a:spcPct val="100000"/>
              </a:lnSpc>
              <a:spcBef>
                <a:spcPts val="0"/>
              </a:spcBef>
              <a:buNone/>
              <a:defRPr sz="2400" baseline="0">
                <a:solidFill>
                  <a:schemeClr val="accent1"/>
                </a:solidFill>
              </a:defRPr>
            </a:lvl1pPr>
          </a:lstStyle>
          <a:p>
            <a:pPr lvl="0"/>
            <a:r>
              <a:rPr lang="en-US" dirty="0"/>
              <a:t>Click here to add a subheading</a:t>
            </a:r>
            <a:endParaRPr lang="en-CA" dirty="0"/>
          </a:p>
        </p:txBody>
      </p:sp>
      <p:sp>
        <p:nvSpPr>
          <p:cNvPr id="23" name="Text Placeholder 11"/>
          <p:cNvSpPr>
            <a:spLocks noGrp="1"/>
          </p:cNvSpPr>
          <p:nvPr>
            <p:ph type="body" sz="quarter" idx="24" hasCustomPrompt="1"/>
          </p:nvPr>
        </p:nvSpPr>
        <p:spPr>
          <a:xfrm>
            <a:off x="6814835" y="2384719"/>
            <a:ext cx="4501165" cy="1442268"/>
          </a:xfrm>
          <a:prstGeom prst="rect">
            <a:avLst/>
          </a:prstGeom>
        </p:spPr>
        <p:txBody>
          <a:bodyPr/>
          <a:lstStyle>
            <a:lvl1pPr marL="0" indent="0" algn="l">
              <a:lnSpc>
                <a:spcPct val="100000"/>
              </a:lnSpc>
              <a:spcBef>
                <a:spcPts val="0"/>
              </a:spcBef>
              <a:spcAft>
                <a:spcPts val="0"/>
              </a:spcAft>
              <a:buNone/>
              <a:defRPr sz="1600" baseline="0">
                <a:solidFill>
                  <a:schemeClr val="tx2"/>
                </a:solidFill>
              </a:defRPr>
            </a:lvl1pPr>
            <a:lvl2pPr marL="457200" indent="0">
              <a:buNone/>
              <a:defRPr>
                <a:solidFill>
                  <a:schemeClr val="tx2"/>
                </a:solidFill>
              </a:defRPr>
            </a:lvl2pPr>
            <a:lvl3pPr marL="914400" indent="0">
              <a:buNone/>
              <a:defRPr>
                <a:solidFill>
                  <a:schemeClr val="tx2"/>
                </a:solidFill>
              </a:defRPr>
            </a:lvl3pPr>
            <a:lvl4pPr marL="1371600" indent="0">
              <a:buNone/>
              <a:defRPr>
                <a:solidFill>
                  <a:schemeClr val="tx2"/>
                </a:solidFill>
              </a:defRPr>
            </a:lvl4pPr>
            <a:lvl5pPr marL="1828800" indent="0">
              <a:buNone/>
              <a:defRPr>
                <a:solidFill>
                  <a:schemeClr val="tx2"/>
                </a:solidFill>
              </a:defRPr>
            </a:lvl5pPr>
          </a:lstStyle>
          <a:p>
            <a:pPr lvl="0"/>
            <a:r>
              <a:rPr lang="en-US" dirty="0"/>
              <a:t>Click to add main text. Don’t like these icons? Copy some different ones from the end slides and customize their </a:t>
            </a:r>
            <a:r>
              <a:rPr lang="en-US" dirty="0" err="1"/>
              <a:t>colour</a:t>
            </a:r>
            <a:r>
              <a:rPr lang="en-US" dirty="0"/>
              <a:t>! </a:t>
            </a:r>
            <a:endParaRPr lang="en-CA" dirty="0"/>
          </a:p>
        </p:txBody>
      </p:sp>
      <p:sp>
        <p:nvSpPr>
          <p:cNvPr id="24" name="Text Placeholder 10"/>
          <p:cNvSpPr>
            <a:spLocks noGrp="1"/>
          </p:cNvSpPr>
          <p:nvPr>
            <p:ph type="body" sz="quarter" idx="25" hasCustomPrompt="1"/>
          </p:nvPr>
        </p:nvSpPr>
        <p:spPr>
          <a:xfrm>
            <a:off x="6814835" y="1929487"/>
            <a:ext cx="4501165" cy="360000"/>
          </a:xfrm>
          <a:prstGeom prst="rect">
            <a:avLst/>
          </a:prstGeom>
        </p:spPr>
        <p:txBody>
          <a:bodyPr/>
          <a:lstStyle>
            <a:lvl1pPr marL="0" indent="0" algn="l">
              <a:lnSpc>
                <a:spcPct val="100000"/>
              </a:lnSpc>
              <a:spcBef>
                <a:spcPts val="0"/>
              </a:spcBef>
              <a:buNone/>
              <a:defRPr sz="2400" baseline="0">
                <a:solidFill>
                  <a:schemeClr val="accent1"/>
                </a:solidFill>
              </a:defRPr>
            </a:lvl1pPr>
          </a:lstStyle>
          <a:p>
            <a:pPr lvl="0"/>
            <a:r>
              <a:rPr lang="en-US" dirty="0"/>
              <a:t>Click here to add a subheading</a:t>
            </a:r>
            <a:endParaRPr lang="en-CA" dirty="0"/>
          </a:p>
        </p:txBody>
      </p:sp>
      <p:sp>
        <p:nvSpPr>
          <p:cNvPr id="27" name="Text Placeholder 11"/>
          <p:cNvSpPr>
            <a:spLocks noGrp="1"/>
          </p:cNvSpPr>
          <p:nvPr>
            <p:ph type="body" sz="quarter" idx="26" hasCustomPrompt="1"/>
          </p:nvPr>
        </p:nvSpPr>
        <p:spPr>
          <a:xfrm>
            <a:off x="1416676" y="4477789"/>
            <a:ext cx="4501165" cy="1431760"/>
          </a:xfrm>
          <a:prstGeom prst="rect">
            <a:avLst/>
          </a:prstGeom>
        </p:spPr>
        <p:txBody>
          <a:bodyPr/>
          <a:lstStyle>
            <a:lvl1pPr marL="0" indent="0" algn="l">
              <a:lnSpc>
                <a:spcPct val="100000"/>
              </a:lnSpc>
              <a:spcBef>
                <a:spcPts val="0"/>
              </a:spcBef>
              <a:spcAft>
                <a:spcPts val="0"/>
              </a:spcAft>
              <a:buNone/>
              <a:defRPr sz="1600" baseline="0">
                <a:solidFill>
                  <a:schemeClr val="tx2"/>
                </a:solidFill>
              </a:defRPr>
            </a:lvl1pPr>
            <a:lvl2pPr marL="457200" indent="0">
              <a:buNone/>
              <a:defRPr>
                <a:solidFill>
                  <a:schemeClr val="tx2"/>
                </a:solidFill>
              </a:defRPr>
            </a:lvl2pPr>
            <a:lvl3pPr marL="914400" indent="0">
              <a:buNone/>
              <a:defRPr>
                <a:solidFill>
                  <a:schemeClr val="tx2"/>
                </a:solidFill>
              </a:defRPr>
            </a:lvl3pPr>
            <a:lvl4pPr marL="1371600" indent="0">
              <a:buNone/>
              <a:defRPr>
                <a:solidFill>
                  <a:schemeClr val="tx2"/>
                </a:solidFill>
              </a:defRPr>
            </a:lvl4pPr>
            <a:lvl5pPr marL="1828800" indent="0">
              <a:buNone/>
              <a:defRPr>
                <a:solidFill>
                  <a:schemeClr val="tx2"/>
                </a:solidFill>
              </a:defRPr>
            </a:lvl5pPr>
          </a:lstStyle>
          <a:p>
            <a:pPr lvl="0"/>
            <a:r>
              <a:rPr lang="en-US" dirty="0"/>
              <a:t>Click to add main text. Don’t like these icons? Copy some different ones from the end slides and customize their </a:t>
            </a:r>
            <a:r>
              <a:rPr lang="en-US" dirty="0" err="1"/>
              <a:t>colour</a:t>
            </a:r>
            <a:r>
              <a:rPr lang="en-US" dirty="0"/>
              <a:t>! </a:t>
            </a:r>
            <a:endParaRPr lang="en-CA" dirty="0"/>
          </a:p>
        </p:txBody>
      </p:sp>
      <p:sp>
        <p:nvSpPr>
          <p:cNvPr id="28" name="Text Placeholder 10"/>
          <p:cNvSpPr>
            <a:spLocks noGrp="1"/>
          </p:cNvSpPr>
          <p:nvPr>
            <p:ph type="body" sz="quarter" idx="27" hasCustomPrompt="1"/>
          </p:nvPr>
        </p:nvSpPr>
        <p:spPr>
          <a:xfrm>
            <a:off x="1416676" y="4012049"/>
            <a:ext cx="4501165" cy="360000"/>
          </a:xfrm>
          <a:prstGeom prst="rect">
            <a:avLst/>
          </a:prstGeom>
        </p:spPr>
        <p:txBody>
          <a:bodyPr/>
          <a:lstStyle>
            <a:lvl1pPr marL="0" indent="0" algn="l">
              <a:lnSpc>
                <a:spcPct val="100000"/>
              </a:lnSpc>
              <a:spcBef>
                <a:spcPts val="0"/>
              </a:spcBef>
              <a:buNone/>
              <a:defRPr sz="2400" baseline="0">
                <a:solidFill>
                  <a:schemeClr val="accent1"/>
                </a:solidFill>
              </a:defRPr>
            </a:lvl1pPr>
          </a:lstStyle>
          <a:p>
            <a:pPr lvl="0"/>
            <a:r>
              <a:rPr lang="en-US" dirty="0"/>
              <a:t>Click here to add a subheading</a:t>
            </a:r>
            <a:endParaRPr lang="en-CA" dirty="0"/>
          </a:p>
        </p:txBody>
      </p:sp>
      <p:sp>
        <p:nvSpPr>
          <p:cNvPr id="29" name="Text Placeholder 11"/>
          <p:cNvSpPr>
            <a:spLocks noGrp="1"/>
          </p:cNvSpPr>
          <p:nvPr>
            <p:ph type="body" sz="quarter" idx="28" hasCustomPrompt="1"/>
          </p:nvPr>
        </p:nvSpPr>
        <p:spPr>
          <a:xfrm>
            <a:off x="6814835" y="4477789"/>
            <a:ext cx="4501165" cy="1440160"/>
          </a:xfrm>
          <a:prstGeom prst="rect">
            <a:avLst/>
          </a:prstGeom>
        </p:spPr>
        <p:txBody>
          <a:bodyPr/>
          <a:lstStyle>
            <a:lvl1pPr marL="0" indent="0" algn="l">
              <a:lnSpc>
                <a:spcPct val="100000"/>
              </a:lnSpc>
              <a:spcBef>
                <a:spcPts val="0"/>
              </a:spcBef>
              <a:spcAft>
                <a:spcPts val="0"/>
              </a:spcAft>
              <a:buNone/>
              <a:defRPr sz="1600" baseline="0">
                <a:solidFill>
                  <a:schemeClr val="tx2"/>
                </a:solidFill>
              </a:defRPr>
            </a:lvl1pPr>
            <a:lvl2pPr marL="457200" indent="0">
              <a:buNone/>
              <a:defRPr>
                <a:solidFill>
                  <a:schemeClr val="tx2"/>
                </a:solidFill>
              </a:defRPr>
            </a:lvl2pPr>
            <a:lvl3pPr marL="914400" indent="0">
              <a:buNone/>
              <a:defRPr>
                <a:solidFill>
                  <a:schemeClr val="tx2"/>
                </a:solidFill>
              </a:defRPr>
            </a:lvl3pPr>
            <a:lvl4pPr marL="1371600" indent="0">
              <a:buNone/>
              <a:defRPr>
                <a:solidFill>
                  <a:schemeClr val="tx2"/>
                </a:solidFill>
              </a:defRPr>
            </a:lvl4pPr>
            <a:lvl5pPr marL="1828800" indent="0">
              <a:buNone/>
              <a:defRPr>
                <a:solidFill>
                  <a:schemeClr val="tx2"/>
                </a:solidFill>
              </a:defRPr>
            </a:lvl5pPr>
          </a:lstStyle>
          <a:p>
            <a:pPr lvl="0"/>
            <a:r>
              <a:rPr lang="en-US" dirty="0"/>
              <a:t>Click to add main text. Don’t like these icons? Copy some different ones from the end slides and customize their </a:t>
            </a:r>
            <a:r>
              <a:rPr lang="en-US" dirty="0" err="1"/>
              <a:t>colour</a:t>
            </a:r>
            <a:r>
              <a:rPr lang="en-US" dirty="0"/>
              <a:t>! </a:t>
            </a:r>
            <a:endParaRPr lang="en-CA" dirty="0"/>
          </a:p>
        </p:txBody>
      </p:sp>
      <p:sp>
        <p:nvSpPr>
          <p:cNvPr id="30" name="Text Placeholder 10"/>
          <p:cNvSpPr>
            <a:spLocks noGrp="1"/>
          </p:cNvSpPr>
          <p:nvPr>
            <p:ph type="body" sz="quarter" idx="29" hasCustomPrompt="1"/>
          </p:nvPr>
        </p:nvSpPr>
        <p:spPr>
          <a:xfrm>
            <a:off x="6814835" y="4020449"/>
            <a:ext cx="4501165" cy="360000"/>
          </a:xfrm>
          <a:prstGeom prst="rect">
            <a:avLst/>
          </a:prstGeom>
        </p:spPr>
        <p:txBody>
          <a:bodyPr/>
          <a:lstStyle>
            <a:lvl1pPr marL="0" indent="0" algn="l">
              <a:lnSpc>
                <a:spcPct val="100000"/>
              </a:lnSpc>
              <a:spcBef>
                <a:spcPts val="0"/>
              </a:spcBef>
              <a:buNone/>
              <a:defRPr sz="2400" baseline="0">
                <a:solidFill>
                  <a:schemeClr val="accent1"/>
                </a:solidFill>
              </a:defRPr>
            </a:lvl1pPr>
          </a:lstStyle>
          <a:p>
            <a:pPr lvl="0"/>
            <a:r>
              <a:rPr lang="en-US" dirty="0"/>
              <a:t>Click here to add a subheading</a:t>
            </a:r>
            <a:endParaRPr lang="en-CA" dirty="0"/>
          </a:p>
        </p:txBody>
      </p:sp>
    </p:spTree>
    <p:extLst>
      <p:ext uri="{BB962C8B-B14F-4D97-AF65-F5344CB8AC3E}">
        <p14:creationId xmlns:p14="http://schemas.microsoft.com/office/powerpoint/2010/main" val="3613479356"/>
      </p:ext>
    </p:extLst>
  </p:cSld>
  <p:clrMapOvr>
    <a:masterClrMapping/>
  </p:clrMapOvr>
  <p:transition spd="med">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4 Content Blocks - Numbers">
    <p:spTree>
      <p:nvGrpSpPr>
        <p:cNvPr id="1" name=""/>
        <p:cNvGrpSpPr/>
        <p:nvPr/>
      </p:nvGrpSpPr>
      <p:grpSpPr>
        <a:xfrm>
          <a:off x="0" y="0"/>
          <a:ext cx="0" cy="0"/>
          <a:chOff x="0" y="0"/>
          <a:chExt cx="0" cy="0"/>
        </a:xfrm>
      </p:grpSpPr>
      <p:sp>
        <p:nvSpPr>
          <p:cNvPr id="11" name="Text Placeholder 7"/>
          <p:cNvSpPr>
            <a:spLocks noGrp="1"/>
          </p:cNvSpPr>
          <p:nvPr>
            <p:ph type="body" sz="quarter" idx="23" hasCustomPrompt="1"/>
          </p:nvPr>
        </p:nvSpPr>
        <p:spPr>
          <a:xfrm>
            <a:off x="876000" y="1112400"/>
            <a:ext cx="10440000" cy="621711"/>
          </a:xfrm>
          <a:prstGeom prst="rect">
            <a:avLst/>
          </a:prstGeom>
        </p:spPr>
        <p:txBody>
          <a:bodyPr anchor="b" anchorCtr="0"/>
          <a:lstStyle>
            <a:lvl1pPr marL="0" indent="0" algn="ctr">
              <a:lnSpc>
                <a:spcPct val="100000"/>
              </a:lnSpc>
              <a:spcBef>
                <a:spcPts val="0"/>
              </a:spcBef>
              <a:buNone/>
              <a:defRPr sz="3600" b="1" baseline="0">
                <a:latin typeface="+mj-lt"/>
              </a:defRPr>
            </a:lvl1pPr>
          </a:lstStyle>
          <a:p>
            <a:pPr lvl="0"/>
            <a:r>
              <a:rPr lang="en-US" dirty="0"/>
              <a:t>Click Here to Add a Slide Heading</a:t>
            </a:r>
          </a:p>
        </p:txBody>
      </p:sp>
      <p:sp>
        <p:nvSpPr>
          <p:cNvPr id="21" name="Text Placeholder 11"/>
          <p:cNvSpPr>
            <a:spLocks noGrp="1"/>
          </p:cNvSpPr>
          <p:nvPr>
            <p:ph type="body" sz="quarter" idx="21" hasCustomPrompt="1"/>
          </p:nvPr>
        </p:nvSpPr>
        <p:spPr>
          <a:xfrm>
            <a:off x="1416676" y="2384719"/>
            <a:ext cx="4501165" cy="1433867"/>
          </a:xfrm>
          <a:prstGeom prst="rect">
            <a:avLst/>
          </a:prstGeom>
        </p:spPr>
        <p:txBody>
          <a:bodyPr/>
          <a:lstStyle>
            <a:lvl1pPr marL="0" indent="0" algn="l">
              <a:lnSpc>
                <a:spcPct val="100000"/>
              </a:lnSpc>
              <a:spcBef>
                <a:spcPts val="0"/>
              </a:spcBef>
              <a:spcAft>
                <a:spcPts val="0"/>
              </a:spcAft>
              <a:buNone/>
              <a:defRPr sz="1600" baseline="0">
                <a:solidFill>
                  <a:schemeClr val="tx2"/>
                </a:solidFill>
              </a:defRPr>
            </a:lvl1pPr>
            <a:lvl2pPr marL="457200" indent="0">
              <a:buNone/>
              <a:defRPr>
                <a:solidFill>
                  <a:schemeClr val="tx2"/>
                </a:solidFill>
              </a:defRPr>
            </a:lvl2pPr>
            <a:lvl3pPr marL="914400" indent="0">
              <a:buNone/>
              <a:defRPr>
                <a:solidFill>
                  <a:schemeClr val="tx2"/>
                </a:solidFill>
              </a:defRPr>
            </a:lvl3pPr>
            <a:lvl4pPr marL="1371600" indent="0">
              <a:buNone/>
              <a:defRPr>
                <a:solidFill>
                  <a:schemeClr val="tx2"/>
                </a:solidFill>
              </a:defRPr>
            </a:lvl4pPr>
            <a:lvl5pPr marL="1828800" indent="0">
              <a:buNone/>
              <a:defRPr>
                <a:solidFill>
                  <a:schemeClr val="tx2"/>
                </a:solidFill>
              </a:defRPr>
            </a:lvl5pPr>
          </a:lstStyle>
          <a:p>
            <a:pPr lvl="0"/>
            <a:r>
              <a:rPr lang="en-US" dirty="0"/>
              <a:t>Click to add main text. Don’t like these icons? Copy some different ones from the end slides and customize their </a:t>
            </a:r>
            <a:r>
              <a:rPr lang="en-US" dirty="0" err="1"/>
              <a:t>colour</a:t>
            </a:r>
            <a:r>
              <a:rPr lang="en-US" dirty="0"/>
              <a:t>! </a:t>
            </a:r>
            <a:endParaRPr lang="en-CA" dirty="0"/>
          </a:p>
        </p:txBody>
      </p:sp>
      <p:sp>
        <p:nvSpPr>
          <p:cNvPr id="22" name="Text Placeholder 10"/>
          <p:cNvSpPr>
            <a:spLocks noGrp="1"/>
          </p:cNvSpPr>
          <p:nvPr>
            <p:ph type="body" sz="quarter" idx="22" hasCustomPrompt="1"/>
          </p:nvPr>
        </p:nvSpPr>
        <p:spPr>
          <a:xfrm>
            <a:off x="1416676" y="1921087"/>
            <a:ext cx="4501165" cy="360000"/>
          </a:xfrm>
          <a:prstGeom prst="rect">
            <a:avLst/>
          </a:prstGeom>
        </p:spPr>
        <p:txBody>
          <a:bodyPr/>
          <a:lstStyle>
            <a:lvl1pPr marL="0" indent="0" algn="l">
              <a:lnSpc>
                <a:spcPct val="100000"/>
              </a:lnSpc>
              <a:spcBef>
                <a:spcPts val="0"/>
              </a:spcBef>
              <a:buNone/>
              <a:defRPr sz="2400" baseline="0">
                <a:solidFill>
                  <a:schemeClr val="accent1"/>
                </a:solidFill>
              </a:defRPr>
            </a:lvl1pPr>
          </a:lstStyle>
          <a:p>
            <a:pPr lvl="0"/>
            <a:r>
              <a:rPr lang="en-US" dirty="0"/>
              <a:t>Click here to add a subheading</a:t>
            </a:r>
            <a:endParaRPr lang="en-CA" dirty="0"/>
          </a:p>
        </p:txBody>
      </p:sp>
      <p:sp>
        <p:nvSpPr>
          <p:cNvPr id="23" name="Text Placeholder 11"/>
          <p:cNvSpPr>
            <a:spLocks noGrp="1"/>
          </p:cNvSpPr>
          <p:nvPr>
            <p:ph type="body" sz="quarter" idx="24" hasCustomPrompt="1"/>
          </p:nvPr>
        </p:nvSpPr>
        <p:spPr>
          <a:xfrm>
            <a:off x="6814835" y="2384719"/>
            <a:ext cx="4501165" cy="1442268"/>
          </a:xfrm>
          <a:prstGeom prst="rect">
            <a:avLst/>
          </a:prstGeom>
        </p:spPr>
        <p:txBody>
          <a:bodyPr/>
          <a:lstStyle>
            <a:lvl1pPr marL="0" indent="0" algn="l">
              <a:lnSpc>
                <a:spcPct val="100000"/>
              </a:lnSpc>
              <a:spcBef>
                <a:spcPts val="0"/>
              </a:spcBef>
              <a:spcAft>
                <a:spcPts val="0"/>
              </a:spcAft>
              <a:buNone/>
              <a:defRPr sz="1600" baseline="0">
                <a:solidFill>
                  <a:schemeClr val="tx2"/>
                </a:solidFill>
              </a:defRPr>
            </a:lvl1pPr>
            <a:lvl2pPr marL="457200" indent="0">
              <a:buNone/>
              <a:defRPr>
                <a:solidFill>
                  <a:schemeClr val="tx2"/>
                </a:solidFill>
              </a:defRPr>
            </a:lvl2pPr>
            <a:lvl3pPr marL="914400" indent="0">
              <a:buNone/>
              <a:defRPr>
                <a:solidFill>
                  <a:schemeClr val="tx2"/>
                </a:solidFill>
              </a:defRPr>
            </a:lvl3pPr>
            <a:lvl4pPr marL="1371600" indent="0">
              <a:buNone/>
              <a:defRPr>
                <a:solidFill>
                  <a:schemeClr val="tx2"/>
                </a:solidFill>
              </a:defRPr>
            </a:lvl4pPr>
            <a:lvl5pPr marL="1828800" indent="0">
              <a:buNone/>
              <a:defRPr>
                <a:solidFill>
                  <a:schemeClr val="tx2"/>
                </a:solidFill>
              </a:defRPr>
            </a:lvl5pPr>
          </a:lstStyle>
          <a:p>
            <a:pPr lvl="0"/>
            <a:r>
              <a:rPr lang="en-US" dirty="0"/>
              <a:t>Click to add main text. Don’t like these icons? Copy some different ones from the end slides and customize their </a:t>
            </a:r>
            <a:r>
              <a:rPr lang="en-US" dirty="0" err="1"/>
              <a:t>colour</a:t>
            </a:r>
            <a:r>
              <a:rPr lang="en-US" dirty="0"/>
              <a:t>! </a:t>
            </a:r>
            <a:endParaRPr lang="en-CA" dirty="0"/>
          </a:p>
        </p:txBody>
      </p:sp>
      <p:sp>
        <p:nvSpPr>
          <p:cNvPr id="24" name="Text Placeholder 10"/>
          <p:cNvSpPr>
            <a:spLocks noGrp="1"/>
          </p:cNvSpPr>
          <p:nvPr>
            <p:ph type="body" sz="quarter" idx="25" hasCustomPrompt="1"/>
          </p:nvPr>
        </p:nvSpPr>
        <p:spPr>
          <a:xfrm>
            <a:off x="6814835" y="1929487"/>
            <a:ext cx="4501165" cy="360000"/>
          </a:xfrm>
          <a:prstGeom prst="rect">
            <a:avLst/>
          </a:prstGeom>
        </p:spPr>
        <p:txBody>
          <a:bodyPr/>
          <a:lstStyle>
            <a:lvl1pPr marL="0" indent="0" algn="l">
              <a:lnSpc>
                <a:spcPct val="100000"/>
              </a:lnSpc>
              <a:spcBef>
                <a:spcPts val="0"/>
              </a:spcBef>
              <a:buNone/>
              <a:defRPr sz="2400" baseline="0">
                <a:solidFill>
                  <a:schemeClr val="accent1"/>
                </a:solidFill>
              </a:defRPr>
            </a:lvl1pPr>
          </a:lstStyle>
          <a:p>
            <a:pPr lvl="0"/>
            <a:r>
              <a:rPr lang="en-US" dirty="0"/>
              <a:t>Click here to add a subheading</a:t>
            </a:r>
            <a:endParaRPr lang="en-CA" dirty="0"/>
          </a:p>
        </p:txBody>
      </p:sp>
      <p:sp>
        <p:nvSpPr>
          <p:cNvPr id="27" name="Text Placeholder 11"/>
          <p:cNvSpPr>
            <a:spLocks noGrp="1"/>
          </p:cNvSpPr>
          <p:nvPr>
            <p:ph type="body" sz="quarter" idx="26" hasCustomPrompt="1"/>
          </p:nvPr>
        </p:nvSpPr>
        <p:spPr>
          <a:xfrm>
            <a:off x="1416676" y="4472247"/>
            <a:ext cx="4501165" cy="1437302"/>
          </a:xfrm>
          <a:prstGeom prst="rect">
            <a:avLst/>
          </a:prstGeom>
        </p:spPr>
        <p:txBody>
          <a:bodyPr/>
          <a:lstStyle>
            <a:lvl1pPr marL="0" indent="0" algn="l">
              <a:lnSpc>
                <a:spcPct val="100000"/>
              </a:lnSpc>
              <a:spcBef>
                <a:spcPts val="0"/>
              </a:spcBef>
              <a:spcAft>
                <a:spcPts val="0"/>
              </a:spcAft>
              <a:buNone/>
              <a:defRPr sz="1600" baseline="0">
                <a:solidFill>
                  <a:schemeClr val="tx2"/>
                </a:solidFill>
              </a:defRPr>
            </a:lvl1pPr>
            <a:lvl2pPr marL="457200" indent="0">
              <a:buNone/>
              <a:defRPr>
                <a:solidFill>
                  <a:schemeClr val="tx2"/>
                </a:solidFill>
              </a:defRPr>
            </a:lvl2pPr>
            <a:lvl3pPr marL="914400" indent="0">
              <a:buNone/>
              <a:defRPr>
                <a:solidFill>
                  <a:schemeClr val="tx2"/>
                </a:solidFill>
              </a:defRPr>
            </a:lvl3pPr>
            <a:lvl4pPr marL="1371600" indent="0">
              <a:buNone/>
              <a:defRPr>
                <a:solidFill>
                  <a:schemeClr val="tx2"/>
                </a:solidFill>
              </a:defRPr>
            </a:lvl4pPr>
            <a:lvl5pPr marL="1828800" indent="0">
              <a:buNone/>
              <a:defRPr>
                <a:solidFill>
                  <a:schemeClr val="tx2"/>
                </a:solidFill>
              </a:defRPr>
            </a:lvl5pPr>
          </a:lstStyle>
          <a:p>
            <a:pPr lvl="0"/>
            <a:r>
              <a:rPr lang="en-US" dirty="0"/>
              <a:t>Click to add main text. Don’t like these icons? Copy some different ones from the end slides and customize their </a:t>
            </a:r>
            <a:r>
              <a:rPr lang="en-US" dirty="0" err="1"/>
              <a:t>colour</a:t>
            </a:r>
            <a:r>
              <a:rPr lang="en-US" dirty="0"/>
              <a:t>! </a:t>
            </a:r>
            <a:endParaRPr lang="en-CA" dirty="0"/>
          </a:p>
        </p:txBody>
      </p:sp>
      <p:sp>
        <p:nvSpPr>
          <p:cNvPr id="28" name="Text Placeholder 10"/>
          <p:cNvSpPr>
            <a:spLocks noGrp="1"/>
          </p:cNvSpPr>
          <p:nvPr>
            <p:ph type="body" sz="quarter" idx="27" hasCustomPrompt="1"/>
          </p:nvPr>
        </p:nvSpPr>
        <p:spPr>
          <a:xfrm>
            <a:off x="1416676" y="4012049"/>
            <a:ext cx="4501165" cy="360000"/>
          </a:xfrm>
          <a:prstGeom prst="rect">
            <a:avLst/>
          </a:prstGeom>
        </p:spPr>
        <p:txBody>
          <a:bodyPr/>
          <a:lstStyle>
            <a:lvl1pPr marL="0" indent="0" algn="l">
              <a:lnSpc>
                <a:spcPct val="100000"/>
              </a:lnSpc>
              <a:spcBef>
                <a:spcPts val="0"/>
              </a:spcBef>
              <a:buNone/>
              <a:defRPr sz="2400" baseline="0">
                <a:solidFill>
                  <a:schemeClr val="accent1"/>
                </a:solidFill>
              </a:defRPr>
            </a:lvl1pPr>
          </a:lstStyle>
          <a:p>
            <a:pPr lvl="0"/>
            <a:r>
              <a:rPr lang="en-US" dirty="0"/>
              <a:t>Click here to add a subheading</a:t>
            </a:r>
            <a:endParaRPr lang="en-CA" dirty="0"/>
          </a:p>
        </p:txBody>
      </p:sp>
      <p:sp>
        <p:nvSpPr>
          <p:cNvPr id="29" name="Text Placeholder 11"/>
          <p:cNvSpPr>
            <a:spLocks noGrp="1"/>
          </p:cNvSpPr>
          <p:nvPr>
            <p:ph type="body" sz="quarter" idx="28" hasCustomPrompt="1"/>
          </p:nvPr>
        </p:nvSpPr>
        <p:spPr>
          <a:xfrm>
            <a:off x="6814835" y="4472247"/>
            <a:ext cx="4501165" cy="1445702"/>
          </a:xfrm>
          <a:prstGeom prst="rect">
            <a:avLst/>
          </a:prstGeom>
        </p:spPr>
        <p:txBody>
          <a:bodyPr/>
          <a:lstStyle>
            <a:lvl1pPr marL="0" indent="0" algn="l">
              <a:lnSpc>
                <a:spcPct val="100000"/>
              </a:lnSpc>
              <a:spcBef>
                <a:spcPts val="0"/>
              </a:spcBef>
              <a:spcAft>
                <a:spcPts val="0"/>
              </a:spcAft>
              <a:buNone/>
              <a:defRPr sz="1600" baseline="0">
                <a:solidFill>
                  <a:schemeClr val="tx2"/>
                </a:solidFill>
              </a:defRPr>
            </a:lvl1pPr>
            <a:lvl2pPr marL="457200" indent="0">
              <a:buNone/>
              <a:defRPr>
                <a:solidFill>
                  <a:schemeClr val="tx2"/>
                </a:solidFill>
              </a:defRPr>
            </a:lvl2pPr>
            <a:lvl3pPr marL="914400" indent="0">
              <a:buNone/>
              <a:defRPr>
                <a:solidFill>
                  <a:schemeClr val="tx2"/>
                </a:solidFill>
              </a:defRPr>
            </a:lvl3pPr>
            <a:lvl4pPr marL="1371600" indent="0">
              <a:buNone/>
              <a:defRPr>
                <a:solidFill>
                  <a:schemeClr val="tx2"/>
                </a:solidFill>
              </a:defRPr>
            </a:lvl4pPr>
            <a:lvl5pPr marL="1828800" indent="0">
              <a:buNone/>
              <a:defRPr>
                <a:solidFill>
                  <a:schemeClr val="tx2"/>
                </a:solidFill>
              </a:defRPr>
            </a:lvl5pPr>
          </a:lstStyle>
          <a:p>
            <a:pPr lvl="0"/>
            <a:r>
              <a:rPr lang="en-US" dirty="0"/>
              <a:t>Click to add main text. Don’t like these icons? Copy some different ones from the end slides and customize their </a:t>
            </a:r>
            <a:r>
              <a:rPr lang="en-US" dirty="0" err="1"/>
              <a:t>colour</a:t>
            </a:r>
            <a:r>
              <a:rPr lang="en-US" dirty="0"/>
              <a:t>! </a:t>
            </a:r>
            <a:endParaRPr lang="en-CA" dirty="0"/>
          </a:p>
        </p:txBody>
      </p:sp>
      <p:sp>
        <p:nvSpPr>
          <p:cNvPr id="30" name="Text Placeholder 10"/>
          <p:cNvSpPr>
            <a:spLocks noGrp="1"/>
          </p:cNvSpPr>
          <p:nvPr>
            <p:ph type="body" sz="quarter" idx="29" hasCustomPrompt="1"/>
          </p:nvPr>
        </p:nvSpPr>
        <p:spPr>
          <a:xfrm>
            <a:off x="6814835" y="4020449"/>
            <a:ext cx="4501165" cy="360000"/>
          </a:xfrm>
          <a:prstGeom prst="rect">
            <a:avLst/>
          </a:prstGeom>
        </p:spPr>
        <p:txBody>
          <a:bodyPr/>
          <a:lstStyle>
            <a:lvl1pPr marL="0" indent="0" algn="l">
              <a:lnSpc>
                <a:spcPct val="100000"/>
              </a:lnSpc>
              <a:spcBef>
                <a:spcPts val="0"/>
              </a:spcBef>
              <a:buNone/>
              <a:defRPr sz="2400" baseline="0">
                <a:solidFill>
                  <a:schemeClr val="accent1"/>
                </a:solidFill>
              </a:defRPr>
            </a:lvl1pPr>
          </a:lstStyle>
          <a:p>
            <a:pPr lvl="0"/>
            <a:r>
              <a:rPr lang="en-US" dirty="0"/>
              <a:t>Click here to add a subheading</a:t>
            </a:r>
            <a:endParaRPr lang="en-CA" dirty="0"/>
          </a:p>
        </p:txBody>
      </p:sp>
      <p:sp>
        <p:nvSpPr>
          <p:cNvPr id="3" name="Text Placeholder 2"/>
          <p:cNvSpPr>
            <a:spLocks noGrp="1"/>
          </p:cNvSpPr>
          <p:nvPr>
            <p:ph type="body" sz="quarter" idx="30" hasCustomPrompt="1"/>
          </p:nvPr>
        </p:nvSpPr>
        <p:spPr>
          <a:xfrm>
            <a:off x="876000" y="1921087"/>
            <a:ext cx="443785" cy="1041054"/>
          </a:xfrm>
          <a:prstGeom prst="rect">
            <a:avLst/>
          </a:prstGeom>
        </p:spPr>
        <p:txBody>
          <a:bodyPr lIns="0" tIns="0" rIns="0" bIns="0"/>
          <a:lstStyle>
            <a:lvl1pPr marL="0" indent="0" algn="ctr">
              <a:lnSpc>
                <a:spcPct val="100000"/>
              </a:lnSpc>
              <a:spcBef>
                <a:spcPts val="0"/>
              </a:spcBef>
              <a:buNone/>
              <a:defRPr sz="6000">
                <a:solidFill>
                  <a:schemeClr val="accent3"/>
                </a:solidFill>
              </a:defRPr>
            </a:lvl1pPr>
          </a:lstStyle>
          <a:p>
            <a:pPr lvl="0"/>
            <a:r>
              <a:rPr lang="en-US" dirty="0"/>
              <a:t>1</a:t>
            </a:r>
            <a:endParaRPr lang="en-CA" dirty="0"/>
          </a:p>
        </p:txBody>
      </p:sp>
      <p:sp>
        <p:nvSpPr>
          <p:cNvPr id="14" name="Text Placeholder 2"/>
          <p:cNvSpPr>
            <a:spLocks noGrp="1"/>
          </p:cNvSpPr>
          <p:nvPr>
            <p:ph type="body" sz="quarter" idx="31" hasCustomPrompt="1"/>
          </p:nvPr>
        </p:nvSpPr>
        <p:spPr>
          <a:xfrm>
            <a:off x="875999" y="4012049"/>
            <a:ext cx="443785" cy="1041054"/>
          </a:xfrm>
          <a:prstGeom prst="rect">
            <a:avLst/>
          </a:prstGeom>
        </p:spPr>
        <p:txBody>
          <a:bodyPr lIns="0" tIns="0" rIns="0" bIns="0"/>
          <a:lstStyle>
            <a:lvl1pPr marL="0" indent="0" algn="ctr">
              <a:lnSpc>
                <a:spcPct val="100000"/>
              </a:lnSpc>
              <a:spcBef>
                <a:spcPts val="0"/>
              </a:spcBef>
              <a:buNone/>
              <a:defRPr sz="6000">
                <a:solidFill>
                  <a:schemeClr val="accent3"/>
                </a:solidFill>
              </a:defRPr>
            </a:lvl1pPr>
          </a:lstStyle>
          <a:p>
            <a:pPr lvl="0"/>
            <a:r>
              <a:rPr lang="en-US" dirty="0"/>
              <a:t>2</a:t>
            </a:r>
            <a:endParaRPr lang="en-CA" dirty="0"/>
          </a:p>
        </p:txBody>
      </p:sp>
      <p:sp>
        <p:nvSpPr>
          <p:cNvPr id="15" name="Text Placeholder 2"/>
          <p:cNvSpPr>
            <a:spLocks noGrp="1"/>
          </p:cNvSpPr>
          <p:nvPr>
            <p:ph type="body" sz="quarter" idx="32" hasCustomPrompt="1"/>
          </p:nvPr>
        </p:nvSpPr>
        <p:spPr>
          <a:xfrm>
            <a:off x="6276540" y="1929487"/>
            <a:ext cx="443785" cy="1041054"/>
          </a:xfrm>
          <a:prstGeom prst="rect">
            <a:avLst/>
          </a:prstGeom>
        </p:spPr>
        <p:txBody>
          <a:bodyPr lIns="0" tIns="0" rIns="0" bIns="0"/>
          <a:lstStyle>
            <a:lvl1pPr marL="0" indent="0" algn="ctr">
              <a:lnSpc>
                <a:spcPct val="100000"/>
              </a:lnSpc>
              <a:spcBef>
                <a:spcPts val="0"/>
              </a:spcBef>
              <a:buNone/>
              <a:defRPr sz="6000">
                <a:solidFill>
                  <a:schemeClr val="accent3"/>
                </a:solidFill>
              </a:defRPr>
            </a:lvl1pPr>
          </a:lstStyle>
          <a:p>
            <a:pPr lvl="0"/>
            <a:r>
              <a:rPr lang="en-US" dirty="0"/>
              <a:t>3</a:t>
            </a:r>
            <a:endParaRPr lang="en-CA" dirty="0"/>
          </a:p>
        </p:txBody>
      </p:sp>
      <p:sp>
        <p:nvSpPr>
          <p:cNvPr id="16" name="Text Placeholder 2"/>
          <p:cNvSpPr>
            <a:spLocks noGrp="1"/>
          </p:cNvSpPr>
          <p:nvPr>
            <p:ph type="body" sz="quarter" idx="33" hasCustomPrompt="1"/>
          </p:nvPr>
        </p:nvSpPr>
        <p:spPr>
          <a:xfrm>
            <a:off x="6276540" y="4012049"/>
            <a:ext cx="443785" cy="1041054"/>
          </a:xfrm>
          <a:prstGeom prst="rect">
            <a:avLst/>
          </a:prstGeom>
        </p:spPr>
        <p:txBody>
          <a:bodyPr lIns="0" tIns="0" rIns="0" bIns="0"/>
          <a:lstStyle>
            <a:lvl1pPr marL="0" indent="0" algn="ctr">
              <a:lnSpc>
                <a:spcPct val="100000"/>
              </a:lnSpc>
              <a:spcBef>
                <a:spcPts val="0"/>
              </a:spcBef>
              <a:buNone/>
              <a:defRPr sz="6000">
                <a:solidFill>
                  <a:schemeClr val="accent3"/>
                </a:solidFill>
              </a:defRPr>
            </a:lvl1pPr>
          </a:lstStyle>
          <a:p>
            <a:pPr lvl="0"/>
            <a:r>
              <a:rPr lang="en-US" dirty="0"/>
              <a:t>4</a:t>
            </a:r>
            <a:endParaRPr lang="en-CA" dirty="0"/>
          </a:p>
        </p:txBody>
      </p:sp>
    </p:spTree>
    <p:extLst>
      <p:ext uri="{BB962C8B-B14F-4D97-AF65-F5344CB8AC3E}">
        <p14:creationId xmlns:p14="http://schemas.microsoft.com/office/powerpoint/2010/main" val="4203987093"/>
      </p:ext>
    </p:extLst>
  </p:cSld>
  <p:clrMapOvr>
    <a:masterClrMapping/>
  </p:clrMapOvr>
  <p:transition spd="med">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 Column Content">
    <p:spTree>
      <p:nvGrpSpPr>
        <p:cNvPr id="1" name=""/>
        <p:cNvGrpSpPr/>
        <p:nvPr/>
      </p:nvGrpSpPr>
      <p:grpSpPr>
        <a:xfrm>
          <a:off x="0" y="0"/>
          <a:ext cx="0" cy="0"/>
          <a:chOff x="0" y="0"/>
          <a:chExt cx="0" cy="0"/>
        </a:xfrm>
      </p:grpSpPr>
      <p:sp>
        <p:nvSpPr>
          <p:cNvPr id="7" name="Text Placeholder 11"/>
          <p:cNvSpPr>
            <a:spLocks noGrp="1"/>
          </p:cNvSpPr>
          <p:nvPr>
            <p:ph type="body" sz="quarter" idx="21" hasCustomPrompt="1"/>
          </p:nvPr>
        </p:nvSpPr>
        <p:spPr>
          <a:xfrm>
            <a:off x="876000" y="2384719"/>
            <a:ext cx="5041842" cy="3436532"/>
          </a:xfrm>
          <a:prstGeom prst="rect">
            <a:avLst/>
          </a:prstGeom>
        </p:spPr>
        <p:txBody>
          <a:bodyPr/>
          <a:lstStyle>
            <a:lvl1pPr marL="0" indent="0" algn="l">
              <a:lnSpc>
                <a:spcPct val="100000"/>
              </a:lnSpc>
              <a:spcBef>
                <a:spcPts val="0"/>
              </a:spcBef>
              <a:spcAft>
                <a:spcPts val="0"/>
              </a:spcAft>
              <a:buNone/>
              <a:defRPr sz="1600" baseline="0">
                <a:solidFill>
                  <a:schemeClr val="tx2"/>
                </a:solidFill>
              </a:defRPr>
            </a:lvl1pPr>
            <a:lvl2pPr marL="457200" indent="0">
              <a:buNone/>
              <a:defRPr>
                <a:solidFill>
                  <a:schemeClr val="tx2"/>
                </a:solidFill>
              </a:defRPr>
            </a:lvl2pPr>
            <a:lvl3pPr marL="914400" indent="0">
              <a:buNone/>
              <a:defRPr>
                <a:solidFill>
                  <a:schemeClr val="tx2"/>
                </a:solidFill>
              </a:defRPr>
            </a:lvl3pPr>
            <a:lvl4pPr marL="1371600" indent="0">
              <a:buNone/>
              <a:defRPr>
                <a:solidFill>
                  <a:schemeClr val="tx2"/>
                </a:solidFill>
              </a:defRPr>
            </a:lvl4pPr>
            <a:lvl5pPr marL="1828800" indent="0">
              <a:buNone/>
              <a:defRPr>
                <a:solidFill>
                  <a:schemeClr val="tx2"/>
                </a:solidFill>
              </a:defRPr>
            </a:lvl5pPr>
          </a:lstStyle>
          <a:p>
            <a:pPr lvl="0"/>
            <a:r>
              <a:rPr lang="en-US" dirty="0"/>
              <a:t>Click to add main text. This slide has 2 columns of content blocks.</a:t>
            </a:r>
            <a:endParaRPr lang="en-CA" dirty="0"/>
          </a:p>
        </p:txBody>
      </p:sp>
      <p:sp>
        <p:nvSpPr>
          <p:cNvPr id="8" name="Text Placeholder 10"/>
          <p:cNvSpPr>
            <a:spLocks noGrp="1"/>
          </p:cNvSpPr>
          <p:nvPr>
            <p:ph type="body" sz="quarter" idx="22" hasCustomPrompt="1"/>
          </p:nvPr>
        </p:nvSpPr>
        <p:spPr>
          <a:xfrm>
            <a:off x="876000" y="1921087"/>
            <a:ext cx="5041842" cy="360000"/>
          </a:xfrm>
          <a:prstGeom prst="rect">
            <a:avLst/>
          </a:prstGeom>
        </p:spPr>
        <p:txBody>
          <a:bodyPr/>
          <a:lstStyle>
            <a:lvl1pPr marL="0" indent="0" algn="ctr">
              <a:lnSpc>
                <a:spcPct val="100000"/>
              </a:lnSpc>
              <a:spcBef>
                <a:spcPts val="0"/>
              </a:spcBef>
              <a:buNone/>
              <a:defRPr sz="2400" baseline="0">
                <a:solidFill>
                  <a:schemeClr val="accent1"/>
                </a:solidFill>
              </a:defRPr>
            </a:lvl1pPr>
          </a:lstStyle>
          <a:p>
            <a:pPr lvl="0"/>
            <a:r>
              <a:rPr lang="en-US" dirty="0"/>
              <a:t>Click here to add a subheading</a:t>
            </a:r>
            <a:endParaRPr lang="en-CA" dirty="0"/>
          </a:p>
        </p:txBody>
      </p:sp>
      <p:sp>
        <p:nvSpPr>
          <p:cNvPr id="11" name="Text Placeholder 7"/>
          <p:cNvSpPr>
            <a:spLocks noGrp="1"/>
          </p:cNvSpPr>
          <p:nvPr>
            <p:ph type="body" sz="quarter" idx="23" hasCustomPrompt="1"/>
          </p:nvPr>
        </p:nvSpPr>
        <p:spPr>
          <a:xfrm>
            <a:off x="876000" y="1112400"/>
            <a:ext cx="10440000" cy="621711"/>
          </a:xfrm>
          <a:prstGeom prst="rect">
            <a:avLst/>
          </a:prstGeom>
        </p:spPr>
        <p:txBody>
          <a:bodyPr anchor="b" anchorCtr="0"/>
          <a:lstStyle>
            <a:lvl1pPr marL="0" indent="0" algn="ctr">
              <a:lnSpc>
                <a:spcPct val="100000"/>
              </a:lnSpc>
              <a:spcBef>
                <a:spcPts val="0"/>
              </a:spcBef>
              <a:buNone/>
              <a:defRPr sz="3600" b="1" baseline="0">
                <a:latin typeface="+mj-lt"/>
              </a:defRPr>
            </a:lvl1pPr>
          </a:lstStyle>
          <a:p>
            <a:pPr lvl="0"/>
            <a:r>
              <a:rPr lang="en-US" dirty="0"/>
              <a:t>Click Here to Add a Slide Heading</a:t>
            </a:r>
          </a:p>
        </p:txBody>
      </p:sp>
      <p:sp>
        <p:nvSpPr>
          <p:cNvPr id="18" name="Text Placeholder 11"/>
          <p:cNvSpPr>
            <a:spLocks noGrp="1"/>
          </p:cNvSpPr>
          <p:nvPr>
            <p:ph type="body" sz="quarter" idx="24" hasCustomPrompt="1"/>
          </p:nvPr>
        </p:nvSpPr>
        <p:spPr>
          <a:xfrm>
            <a:off x="6274158" y="2384719"/>
            <a:ext cx="5041842" cy="3436532"/>
          </a:xfrm>
          <a:prstGeom prst="rect">
            <a:avLst/>
          </a:prstGeom>
        </p:spPr>
        <p:txBody>
          <a:bodyPr/>
          <a:lstStyle>
            <a:lvl1pPr marL="0" indent="0" algn="l">
              <a:lnSpc>
                <a:spcPct val="100000"/>
              </a:lnSpc>
              <a:spcBef>
                <a:spcPts val="0"/>
              </a:spcBef>
              <a:spcAft>
                <a:spcPts val="0"/>
              </a:spcAft>
              <a:buNone/>
              <a:defRPr sz="1600" baseline="0">
                <a:solidFill>
                  <a:schemeClr val="tx2"/>
                </a:solidFill>
              </a:defRPr>
            </a:lvl1pPr>
            <a:lvl2pPr marL="457200" indent="0">
              <a:buNone/>
              <a:defRPr>
                <a:solidFill>
                  <a:schemeClr val="tx2"/>
                </a:solidFill>
              </a:defRPr>
            </a:lvl2pPr>
            <a:lvl3pPr marL="914400" indent="0">
              <a:buNone/>
              <a:defRPr>
                <a:solidFill>
                  <a:schemeClr val="tx2"/>
                </a:solidFill>
              </a:defRPr>
            </a:lvl3pPr>
            <a:lvl4pPr marL="1371600" indent="0">
              <a:buNone/>
              <a:defRPr>
                <a:solidFill>
                  <a:schemeClr val="tx2"/>
                </a:solidFill>
              </a:defRPr>
            </a:lvl4pPr>
            <a:lvl5pPr marL="1828800" indent="0">
              <a:buNone/>
              <a:defRPr>
                <a:solidFill>
                  <a:schemeClr val="tx2"/>
                </a:solidFill>
              </a:defRPr>
            </a:lvl5pPr>
          </a:lstStyle>
          <a:p>
            <a:pPr lvl="0"/>
            <a:r>
              <a:rPr lang="en-US" dirty="0"/>
              <a:t>Click to add main text. This slide has 2 columns of content blocks.</a:t>
            </a:r>
            <a:endParaRPr lang="en-CA" dirty="0"/>
          </a:p>
        </p:txBody>
      </p:sp>
      <p:sp>
        <p:nvSpPr>
          <p:cNvPr id="19" name="Text Placeholder 10"/>
          <p:cNvSpPr>
            <a:spLocks noGrp="1"/>
          </p:cNvSpPr>
          <p:nvPr>
            <p:ph type="body" sz="quarter" idx="25" hasCustomPrompt="1"/>
          </p:nvPr>
        </p:nvSpPr>
        <p:spPr>
          <a:xfrm>
            <a:off x="6274158" y="1921087"/>
            <a:ext cx="5041842" cy="360000"/>
          </a:xfrm>
          <a:prstGeom prst="rect">
            <a:avLst/>
          </a:prstGeom>
        </p:spPr>
        <p:txBody>
          <a:bodyPr/>
          <a:lstStyle>
            <a:lvl1pPr marL="0" indent="0" algn="ctr">
              <a:lnSpc>
                <a:spcPct val="100000"/>
              </a:lnSpc>
              <a:spcBef>
                <a:spcPts val="0"/>
              </a:spcBef>
              <a:buNone/>
              <a:defRPr sz="2400" baseline="0">
                <a:solidFill>
                  <a:schemeClr val="accent1"/>
                </a:solidFill>
              </a:defRPr>
            </a:lvl1pPr>
          </a:lstStyle>
          <a:p>
            <a:pPr lvl="0"/>
            <a:r>
              <a:rPr lang="en-US" dirty="0"/>
              <a:t>Click here to add a subheading</a:t>
            </a:r>
            <a:endParaRPr lang="en-CA" dirty="0"/>
          </a:p>
        </p:txBody>
      </p:sp>
    </p:spTree>
    <p:extLst>
      <p:ext uri="{BB962C8B-B14F-4D97-AF65-F5344CB8AC3E}">
        <p14:creationId xmlns:p14="http://schemas.microsoft.com/office/powerpoint/2010/main" val="479599187"/>
      </p:ext>
    </p:extLst>
  </p:cSld>
  <p:clrMapOvr>
    <a:masterClrMapping/>
  </p:clrMapOvr>
  <p:transition spd="med">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 Column Content">
    <p:spTree>
      <p:nvGrpSpPr>
        <p:cNvPr id="1" name=""/>
        <p:cNvGrpSpPr/>
        <p:nvPr/>
      </p:nvGrpSpPr>
      <p:grpSpPr>
        <a:xfrm>
          <a:off x="0" y="0"/>
          <a:ext cx="0" cy="0"/>
          <a:chOff x="0" y="0"/>
          <a:chExt cx="0" cy="0"/>
        </a:xfrm>
      </p:grpSpPr>
      <p:sp>
        <p:nvSpPr>
          <p:cNvPr id="7" name="Text Placeholder 11"/>
          <p:cNvSpPr>
            <a:spLocks noGrp="1"/>
          </p:cNvSpPr>
          <p:nvPr>
            <p:ph type="body" sz="quarter" idx="21" hasCustomPrompt="1"/>
          </p:nvPr>
        </p:nvSpPr>
        <p:spPr>
          <a:xfrm>
            <a:off x="876000" y="2388524"/>
            <a:ext cx="3240000" cy="3432727"/>
          </a:xfrm>
          <a:prstGeom prst="rect">
            <a:avLst/>
          </a:prstGeom>
        </p:spPr>
        <p:txBody>
          <a:bodyPr/>
          <a:lstStyle>
            <a:lvl1pPr marL="0" indent="0" algn="l">
              <a:lnSpc>
                <a:spcPct val="100000"/>
              </a:lnSpc>
              <a:spcBef>
                <a:spcPts val="0"/>
              </a:spcBef>
              <a:spcAft>
                <a:spcPts val="0"/>
              </a:spcAft>
              <a:buNone/>
              <a:defRPr sz="1600" baseline="0">
                <a:solidFill>
                  <a:schemeClr val="tx2"/>
                </a:solidFill>
              </a:defRPr>
            </a:lvl1pPr>
            <a:lvl2pPr marL="457200" indent="0">
              <a:buNone/>
              <a:defRPr>
                <a:solidFill>
                  <a:schemeClr val="tx2"/>
                </a:solidFill>
              </a:defRPr>
            </a:lvl2pPr>
            <a:lvl3pPr marL="914400" indent="0">
              <a:buNone/>
              <a:defRPr>
                <a:solidFill>
                  <a:schemeClr val="tx2"/>
                </a:solidFill>
              </a:defRPr>
            </a:lvl3pPr>
            <a:lvl4pPr marL="1371600" indent="0">
              <a:buNone/>
              <a:defRPr>
                <a:solidFill>
                  <a:schemeClr val="tx2"/>
                </a:solidFill>
              </a:defRPr>
            </a:lvl4pPr>
            <a:lvl5pPr marL="1828800" indent="0">
              <a:buNone/>
              <a:defRPr>
                <a:solidFill>
                  <a:schemeClr val="tx2"/>
                </a:solidFill>
              </a:defRPr>
            </a:lvl5pPr>
          </a:lstStyle>
          <a:p>
            <a:pPr lvl="0"/>
            <a:r>
              <a:rPr lang="en-US" dirty="0"/>
              <a:t>Click to add main text. This slide has 3 columns of content blocks.</a:t>
            </a:r>
            <a:endParaRPr lang="en-CA" dirty="0"/>
          </a:p>
        </p:txBody>
      </p:sp>
      <p:sp>
        <p:nvSpPr>
          <p:cNvPr id="8" name="Text Placeholder 10"/>
          <p:cNvSpPr>
            <a:spLocks noGrp="1"/>
          </p:cNvSpPr>
          <p:nvPr>
            <p:ph type="body" sz="quarter" idx="22" hasCustomPrompt="1"/>
          </p:nvPr>
        </p:nvSpPr>
        <p:spPr>
          <a:xfrm>
            <a:off x="876000" y="1921087"/>
            <a:ext cx="3240000" cy="360000"/>
          </a:xfrm>
          <a:prstGeom prst="rect">
            <a:avLst/>
          </a:prstGeom>
        </p:spPr>
        <p:txBody>
          <a:bodyPr/>
          <a:lstStyle>
            <a:lvl1pPr marL="0" indent="0" algn="ctr">
              <a:lnSpc>
                <a:spcPct val="100000"/>
              </a:lnSpc>
              <a:spcBef>
                <a:spcPts val="0"/>
              </a:spcBef>
              <a:buNone/>
              <a:defRPr sz="2400" baseline="0">
                <a:solidFill>
                  <a:schemeClr val="accent1"/>
                </a:solidFill>
              </a:defRPr>
            </a:lvl1pPr>
          </a:lstStyle>
          <a:p>
            <a:pPr lvl="0"/>
            <a:r>
              <a:rPr lang="en-US" dirty="0"/>
              <a:t>Click for subheading</a:t>
            </a:r>
            <a:endParaRPr lang="en-CA" dirty="0"/>
          </a:p>
        </p:txBody>
      </p:sp>
      <p:sp>
        <p:nvSpPr>
          <p:cNvPr id="11" name="Text Placeholder 7"/>
          <p:cNvSpPr>
            <a:spLocks noGrp="1"/>
          </p:cNvSpPr>
          <p:nvPr>
            <p:ph type="body" sz="quarter" idx="23" hasCustomPrompt="1"/>
          </p:nvPr>
        </p:nvSpPr>
        <p:spPr>
          <a:xfrm>
            <a:off x="876000" y="1112400"/>
            <a:ext cx="10440000" cy="621711"/>
          </a:xfrm>
          <a:prstGeom prst="rect">
            <a:avLst/>
          </a:prstGeom>
        </p:spPr>
        <p:txBody>
          <a:bodyPr anchor="b" anchorCtr="0"/>
          <a:lstStyle>
            <a:lvl1pPr marL="0" indent="0" algn="ctr">
              <a:lnSpc>
                <a:spcPct val="100000"/>
              </a:lnSpc>
              <a:spcBef>
                <a:spcPts val="0"/>
              </a:spcBef>
              <a:buNone/>
              <a:defRPr sz="3600" b="1" baseline="0">
                <a:latin typeface="+mj-lt"/>
              </a:defRPr>
            </a:lvl1pPr>
          </a:lstStyle>
          <a:p>
            <a:pPr lvl="0"/>
            <a:r>
              <a:rPr lang="en-US" dirty="0"/>
              <a:t>Click Here to Add a Slide Heading</a:t>
            </a:r>
          </a:p>
        </p:txBody>
      </p:sp>
      <p:sp>
        <p:nvSpPr>
          <p:cNvPr id="14" name="Text Placeholder 11"/>
          <p:cNvSpPr>
            <a:spLocks noGrp="1"/>
          </p:cNvSpPr>
          <p:nvPr>
            <p:ph type="body" sz="quarter" idx="24" hasCustomPrompt="1"/>
          </p:nvPr>
        </p:nvSpPr>
        <p:spPr>
          <a:xfrm>
            <a:off x="4476000" y="2388524"/>
            <a:ext cx="3240000" cy="3432727"/>
          </a:xfrm>
          <a:prstGeom prst="rect">
            <a:avLst/>
          </a:prstGeom>
        </p:spPr>
        <p:txBody>
          <a:bodyPr/>
          <a:lstStyle>
            <a:lvl1pPr marL="0" indent="0" algn="l">
              <a:lnSpc>
                <a:spcPct val="100000"/>
              </a:lnSpc>
              <a:spcBef>
                <a:spcPts val="0"/>
              </a:spcBef>
              <a:spcAft>
                <a:spcPts val="0"/>
              </a:spcAft>
              <a:buNone/>
              <a:defRPr sz="1600" baseline="0">
                <a:solidFill>
                  <a:schemeClr val="tx2"/>
                </a:solidFill>
              </a:defRPr>
            </a:lvl1pPr>
            <a:lvl2pPr marL="457200" indent="0">
              <a:buNone/>
              <a:defRPr>
                <a:solidFill>
                  <a:schemeClr val="tx2"/>
                </a:solidFill>
              </a:defRPr>
            </a:lvl2pPr>
            <a:lvl3pPr marL="914400" indent="0">
              <a:buNone/>
              <a:defRPr>
                <a:solidFill>
                  <a:schemeClr val="tx2"/>
                </a:solidFill>
              </a:defRPr>
            </a:lvl3pPr>
            <a:lvl4pPr marL="1371600" indent="0">
              <a:buNone/>
              <a:defRPr>
                <a:solidFill>
                  <a:schemeClr val="tx2"/>
                </a:solidFill>
              </a:defRPr>
            </a:lvl4pPr>
            <a:lvl5pPr marL="1828800" indent="0">
              <a:buNone/>
              <a:defRPr>
                <a:solidFill>
                  <a:schemeClr val="tx2"/>
                </a:solidFill>
              </a:defRPr>
            </a:lvl5pPr>
          </a:lstStyle>
          <a:p>
            <a:pPr lvl="0"/>
            <a:r>
              <a:rPr lang="en-US" dirty="0"/>
              <a:t>Click to add main text. This slide has 3 columns of content blocks.</a:t>
            </a:r>
            <a:endParaRPr lang="en-CA" dirty="0"/>
          </a:p>
        </p:txBody>
      </p:sp>
      <p:sp>
        <p:nvSpPr>
          <p:cNvPr id="15" name="Text Placeholder 10"/>
          <p:cNvSpPr>
            <a:spLocks noGrp="1"/>
          </p:cNvSpPr>
          <p:nvPr>
            <p:ph type="body" sz="quarter" idx="25" hasCustomPrompt="1"/>
          </p:nvPr>
        </p:nvSpPr>
        <p:spPr>
          <a:xfrm>
            <a:off x="4476000" y="1921087"/>
            <a:ext cx="3240000" cy="360000"/>
          </a:xfrm>
          <a:prstGeom prst="rect">
            <a:avLst/>
          </a:prstGeom>
        </p:spPr>
        <p:txBody>
          <a:bodyPr/>
          <a:lstStyle>
            <a:lvl1pPr marL="0" indent="0" algn="ctr">
              <a:lnSpc>
                <a:spcPct val="100000"/>
              </a:lnSpc>
              <a:spcBef>
                <a:spcPts val="0"/>
              </a:spcBef>
              <a:buNone/>
              <a:defRPr sz="2400" baseline="0">
                <a:solidFill>
                  <a:schemeClr val="accent1"/>
                </a:solidFill>
              </a:defRPr>
            </a:lvl1pPr>
          </a:lstStyle>
          <a:p>
            <a:pPr lvl="0"/>
            <a:r>
              <a:rPr lang="en-US" dirty="0"/>
              <a:t>Click for subheading</a:t>
            </a:r>
            <a:endParaRPr lang="en-CA" dirty="0"/>
          </a:p>
        </p:txBody>
      </p:sp>
      <p:sp>
        <p:nvSpPr>
          <p:cNvPr id="16" name="Text Placeholder 11"/>
          <p:cNvSpPr>
            <a:spLocks noGrp="1"/>
          </p:cNvSpPr>
          <p:nvPr>
            <p:ph type="body" sz="quarter" idx="26" hasCustomPrompt="1"/>
          </p:nvPr>
        </p:nvSpPr>
        <p:spPr>
          <a:xfrm>
            <a:off x="8076000" y="2388524"/>
            <a:ext cx="3240000" cy="3432727"/>
          </a:xfrm>
          <a:prstGeom prst="rect">
            <a:avLst/>
          </a:prstGeom>
        </p:spPr>
        <p:txBody>
          <a:bodyPr/>
          <a:lstStyle>
            <a:lvl1pPr marL="0" indent="0" algn="l">
              <a:lnSpc>
                <a:spcPct val="100000"/>
              </a:lnSpc>
              <a:spcBef>
                <a:spcPts val="0"/>
              </a:spcBef>
              <a:spcAft>
                <a:spcPts val="0"/>
              </a:spcAft>
              <a:buNone/>
              <a:defRPr sz="1600" baseline="0">
                <a:solidFill>
                  <a:schemeClr val="tx2"/>
                </a:solidFill>
              </a:defRPr>
            </a:lvl1pPr>
            <a:lvl2pPr marL="457200" indent="0">
              <a:buNone/>
              <a:defRPr>
                <a:solidFill>
                  <a:schemeClr val="tx2"/>
                </a:solidFill>
              </a:defRPr>
            </a:lvl2pPr>
            <a:lvl3pPr marL="914400" indent="0">
              <a:buNone/>
              <a:defRPr>
                <a:solidFill>
                  <a:schemeClr val="tx2"/>
                </a:solidFill>
              </a:defRPr>
            </a:lvl3pPr>
            <a:lvl4pPr marL="1371600" indent="0">
              <a:buNone/>
              <a:defRPr>
                <a:solidFill>
                  <a:schemeClr val="tx2"/>
                </a:solidFill>
              </a:defRPr>
            </a:lvl4pPr>
            <a:lvl5pPr marL="1828800" indent="0">
              <a:buNone/>
              <a:defRPr>
                <a:solidFill>
                  <a:schemeClr val="tx2"/>
                </a:solidFill>
              </a:defRPr>
            </a:lvl5pPr>
          </a:lstStyle>
          <a:p>
            <a:pPr lvl="0"/>
            <a:r>
              <a:rPr lang="en-US" dirty="0"/>
              <a:t>Click to add main text. This slide has 3 columns of content blocks.</a:t>
            </a:r>
            <a:endParaRPr lang="en-CA" dirty="0"/>
          </a:p>
        </p:txBody>
      </p:sp>
      <p:sp>
        <p:nvSpPr>
          <p:cNvPr id="17" name="Text Placeholder 10"/>
          <p:cNvSpPr>
            <a:spLocks noGrp="1"/>
          </p:cNvSpPr>
          <p:nvPr>
            <p:ph type="body" sz="quarter" idx="27" hasCustomPrompt="1"/>
          </p:nvPr>
        </p:nvSpPr>
        <p:spPr>
          <a:xfrm>
            <a:off x="8076000" y="1921087"/>
            <a:ext cx="3240000" cy="360000"/>
          </a:xfrm>
          <a:prstGeom prst="rect">
            <a:avLst/>
          </a:prstGeom>
        </p:spPr>
        <p:txBody>
          <a:bodyPr/>
          <a:lstStyle>
            <a:lvl1pPr marL="0" indent="0" algn="ctr">
              <a:lnSpc>
                <a:spcPct val="100000"/>
              </a:lnSpc>
              <a:spcBef>
                <a:spcPts val="0"/>
              </a:spcBef>
              <a:buNone/>
              <a:defRPr sz="2400" baseline="0">
                <a:solidFill>
                  <a:schemeClr val="accent1"/>
                </a:solidFill>
              </a:defRPr>
            </a:lvl1pPr>
          </a:lstStyle>
          <a:p>
            <a:pPr lvl="0"/>
            <a:r>
              <a:rPr lang="en-US" dirty="0"/>
              <a:t>Click for subheading</a:t>
            </a:r>
            <a:endParaRPr lang="en-CA" dirty="0"/>
          </a:p>
        </p:txBody>
      </p:sp>
    </p:spTree>
    <p:extLst>
      <p:ext uri="{BB962C8B-B14F-4D97-AF65-F5344CB8AC3E}">
        <p14:creationId xmlns:p14="http://schemas.microsoft.com/office/powerpoint/2010/main" val="2843195627"/>
      </p:ext>
    </p:extLst>
  </p:cSld>
  <p:clrMapOvr>
    <a:masterClrMapping/>
  </p:clrMapOvr>
  <p:transition spd="med">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Website Mockup - Computer">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A122A70-D93E-DA47-8731-7A1566683B8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84033" y="1177505"/>
            <a:ext cx="5962480" cy="5013100"/>
          </a:xfrm>
          <a:prstGeom prst="rect">
            <a:avLst/>
          </a:prstGeom>
        </p:spPr>
      </p:pic>
      <p:sp>
        <p:nvSpPr>
          <p:cNvPr id="6" name="Picture Placeholder 2">
            <a:extLst>
              <a:ext uri="{FF2B5EF4-FFF2-40B4-BE49-F238E27FC236}">
                <a16:creationId xmlns:a16="http://schemas.microsoft.com/office/drawing/2014/main" id="{F23F3FF2-DE85-C64D-AA24-F5E52CAE3AB6}"/>
              </a:ext>
            </a:extLst>
          </p:cNvPr>
          <p:cNvSpPr>
            <a:spLocks noGrp="1"/>
          </p:cNvSpPr>
          <p:nvPr>
            <p:ph type="pic" sz="quarter" idx="10" hasCustomPrompt="1"/>
          </p:nvPr>
        </p:nvSpPr>
        <p:spPr>
          <a:xfrm>
            <a:off x="5527675" y="1498600"/>
            <a:ext cx="5473700" cy="3076575"/>
          </a:xfrm>
          <a:prstGeom prst="rect">
            <a:avLst/>
          </a:prstGeom>
          <a:pattFill prst="pct10">
            <a:fgClr>
              <a:schemeClr val="tx1"/>
            </a:fgClr>
            <a:bgClr>
              <a:schemeClr val="bg1"/>
            </a:bgClr>
          </a:pattFill>
        </p:spPr>
        <p:txBody>
          <a:bodyPr anchor="ctr"/>
          <a:lstStyle>
            <a:lvl1pPr marL="0" indent="0" algn="ctr">
              <a:buNone/>
              <a:defRPr sz="1600" b="0" i="0">
                <a:latin typeface="+mn-lt"/>
                <a:ea typeface="Helvetica" panose="020B0604020202020204" pitchFamily="34" charset="0"/>
                <a:cs typeface="Helvetica" panose="020B0604020202020204" pitchFamily="34" charset="0"/>
              </a:defRPr>
            </a:lvl1pPr>
          </a:lstStyle>
          <a:p>
            <a:r>
              <a:rPr lang="en-US" dirty="0"/>
              <a:t>Insert Image</a:t>
            </a:r>
          </a:p>
        </p:txBody>
      </p:sp>
      <p:sp>
        <p:nvSpPr>
          <p:cNvPr id="4" name="Text Placeholder 7"/>
          <p:cNvSpPr>
            <a:spLocks noGrp="1"/>
          </p:cNvSpPr>
          <p:nvPr>
            <p:ph type="body" sz="quarter" idx="17" hasCustomPrompt="1"/>
          </p:nvPr>
        </p:nvSpPr>
        <p:spPr>
          <a:xfrm>
            <a:off x="808038" y="1111689"/>
            <a:ext cx="4002260" cy="1080000"/>
          </a:xfrm>
          <a:prstGeom prst="rect">
            <a:avLst/>
          </a:prstGeom>
        </p:spPr>
        <p:txBody>
          <a:bodyPr anchor="b" anchorCtr="0"/>
          <a:lstStyle>
            <a:lvl1pPr marL="0" indent="0">
              <a:lnSpc>
                <a:spcPct val="100000"/>
              </a:lnSpc>
              <a:spcBef>
                <a:spcPts val="0"/>
              </a:spcBef>
              <a:buNone/>
              <a:defRPr sz="3600" b="1" baseline="0">
                <a:latin typeface="+mj-lt"/>
              </a:defRPr>
            </a:lvl1pPr>
          </a:lstStyle>
          <a:p>
            <a:pPr lvl="0"/>
            <a:r>
              <a:rPr lang="en-US" dirty="0"/>
              <a:t>AM – Governance and Operations</a:t>
            </a:r>
          </a:p>
        </p:txBody>
      </p:sp>
      <p:sp>
        <p:nvSpPr>
          <p:cNvPr id="5" name="Text Placeholder 10"/>
          <p:cNvSpPr>
            <a:spLocks noGrp="1"/>
          </p:cNvSpPr>
          <p:nvPr>
            <p:ph type="body" sz="quarter" idx="18" hasCustomPrompt="1"/>
          </p:nvPr>
        </p:nvSpPr>
        <p:spPr>
          <a:xfrm>
            <a:off x="808038" y="2397603"/>
            <a:ext cx="4002260" cy="360000"/>
          </a:xfrm>
          <a:prstGeom prst="rect">
            <a:avLst/>
          </a:prstGeom>
        </p:spPr>
        <p:txBody>
          <a:bodyPr/>
          <a:lstStyle>
            <a:lvl1pPr marL="0" indent="0">
              <a:lnSpc>
                <a:spcPct val="100000"/>
              </a:lnSpc>
              <a:spcBef>
                <a:spcPts val="0"/>
              </a:spcBef>
              <a:buNone/>
              <a:defRPr sz="2400" baseline="0">
                <a:solidFill>
                  <a:schemeClr val="accent1"/>
                </a:solidFill>
              </a:defRPr>
            </a:lvl1pPr>
          </a:lstStyle>
          <a:p>
            <a:pPr lvl="0"/>
            <a:r>
              <a:rPr lang="en-US" dirty="0"/>
              <a:t>Click to add a subheading</a:t>
            </a:r>
            <a:endParaRPr lang="en-CA" dirty="0"/>
          </a:p>
        </p:txBody>
      </p:sp>
      <p:sp>
        <p:nvSpPr>
          <p:cNvPr id="7" name="Text Placeholder 12"/>
          <p:cNvSpPr>
            <a:spLocks noGrp="1"/>
          </p:cNvSpPr>
          <p:nvPr>
            <p:ph type="body" sz="quarter" idx="19" hasCustomPrompt="1"/>
          </p:nvPr>
        </p:nvSpPr>
        <p:spPr>
          <a:xfrm>
            <a:off x="808038" y="2865040"/>
            <a:ext cx="4002260" cy="3078560"/>
          </a:xfrm>
          <a:prstGeom prst="rect">
            <a:avLst/>
          </a:prstGeom>
        </p:spPr>
        <p:txBody>
          <a:bodyPr/>
          <a:lstStyle>
            <a:lvl1pPr marL="0" indent="0">
              <a:lnSpc>
                <a:spcPct val="100000"/>
              </a:lnSpc>
              <a:spcBef>
                <a:spcPts val="0"/>
              </a:spcBef>
              <a:spcAft>
                <a:spcPts val="0"/>
              </a:spcAft>
              <a:buNone/>
              <a:defRPr sz="1600" baseline="0">
                <a:solidFill>
                  <a:schemeClr val="tx2"/>
                </a:solidFill>
              </a:defRPr>
            </a:lvl1pPr>
            <a:lvl2pPr>
              <a:defRPr sz="1200">
                <a:solidFill>
                  <a:schemeClr val="tx2"/>
                </a:solidFill>
              </a:defRPr>
            </a:lvl2pPr>
            <a:lvl3pPr>
              <a:defRPr sz="1200">
                <a:solidFill>
                  <a:schemeClr val="tx2"/>
                </a:solidFill>
              </a:defRPr>
            </a:lvl3pPr>
            <a:lvl4pPr>
              <a:defRPr sz="1200">
                <a:solidFill>
                  <a:schemeClr val="tx2"/>
                </a:solidFill>
              </a:defRPr>
            </a:lvl4pPr>
            <a:lvl5pPr>
              <a:defRPr sz="1200">
                <a:solidFill>
                  <a:schemeClr val="tx2"/>
                </a:solidFill>
              </a:defRPr>
            </a:lvl5pPr>
          </a:lstStyle>
          <a:p>
            <a:pPr lvl="0"/>
            <a:r>
              <a:rPr lang="en-US" dirty="0"/>
              <a:t>Click here to add your main text. </a:t>
            </a:r>
            <a:endParaRPr lang="en-CA" dirty="0"/>
          </a:p>
        </p:txBody>
      </p:sp>
    </p:spTree>
    <p:extLst>
      <p:ext uri="{BB962C8B-B14F-4D97-AF65-F5344CB8AC3E}">
        <p14:creationId xmlns:p14="http://schemas.microsoft.com/office/powerpoint/2010/main" val="207168677"/>
      </p:ext>
    </p:extLst>
  </p:cSld>
  <p:clrMapOvr>
    <a:masterClrMapping/>
  </p:clrMapOvr>
  <p:transition spd="med">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Website Mockup - Laptop">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0D6FBC5-FC42-3E40-9CC8-2B533814E3A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612192" y="1576255"/>
            <a:ext cx="6955385" cy="4169920"/>
          </a:xfrm>
          <a:prstGeom prst="rect">
            <a:avLst/>
          </a:prstGeom>
        </p:spPr>
      </p:pic>
      <p:sp>
        <p:nvSpPr>
          <p:cNvPr id="6" name="Picture Placeholder 2">
            <a:extLst>
              <a:ext uri="{FF2B5EF4-FFF2-40B4-BE49-F238E27FC236}">
                <a16:creationId xmlns:a16="http://schemas.microsoft.com/office/drawing/2014/main" id="{F23F3FF2-DE85-C64D-AA24-F5E52CAE3AB6}"/>
              </a:ext>
            </a:extLst>
          </p:cNvPr>
          <p:cNvSpPr>
            <a:spLocks noGrp="1"/>
          </p:cNvSpPr>
          <p:nvPr>
            <p:ph type="pic" sz="quarter" idx="10" hasCustomPrompt="1"/>
          </p:nvPr>
        </p:nvSpPr>
        <p:spPr>
          <a:xfrm>
            <a:off x="5445844" y="1908296"/>
            <a:ext cx="5288079" cy="3305947"/>
          </a:xfrm>
          <a:prstGeom prst="rect">
            <a:avLst/>
          </a:prstGeom>
          <a:pattFill prst="pct10">
            <a:fgClr>
              <a:schemeClr val="tx1"/>
            </a:fgClr>
            <a:bgClr>
              <a:schemeClr val="bg1"/>
            </a:bgClr>
          </a:pattFill>
        </p:spPr>
        <p:txBody>
          <a:bodyPr anchor="ctr"/>
          <a:lstStyle>
            <a:lvl1pPr marL="0" indent="0" algn="ctr">
              <a:buNone/>
              <a:defRPr sz="1600" b="0" i="0">
                <a:latin typeface="+mn-lt"/>
                <a:ea typeface="Helvetica" panose="020B0604020202020204" pitchFamily="34" charset="0"/>
                <a:cs typeface="Helvetica" panose="020B0604020202020204" pitchFamily="34" charset="0"/>
              </a:defRPr>
            </a:lvl1pPr>
          </a:lstStyle>
          <a:p>
            <a:r>
              <a:rPr lang="en-US" dirty="0"/>
              <a:t>Insert Image</a:t>
            </a:r>
          </a:p>
        </p:txBody>
      </p:sp>
      <p:sp>
        <p:nvSpPr>
          <p:cNvPr id="9" name="Text Placeholder 7"/>
          <p:cNvSpPr>
            <a:spLocks noGrp="1"/>
          </p:cNvSpPr>
          <p:nvPr>
            <p:ph type="body" sz="quarter" idx="17" hasCustomPrompt="1"/>
          </p:nvPr>
        </p:nvSpPr>
        <p:spPr>
          <a:xfrm>
            <a:off x="808038" y="1111689"/>
            <a:ext cx="4002260" cy="1080000"/>
          </a:xfrm>
          <a:prstGeom prst="rect">
            <a:avLst/>
          </a:prstGeom>
        </p:spPr>
        <p:txBody>
          <a:bodyPr anchor="b" anchorCtr="0"/>
          <a:lstStyle>
            <a:lvl1pPr marL="0" indent="0">
              <a:lnSpc>
                <a:spcPct val="100000"/>
              </a:lnSpc>
              <a:spcBef>
                <a:spcPts val="0"/>
              </a:spcBef>
              <a:buNone/>
              <a:defRPr sz="3600" b="1" baseline="0">
                <a:latin typeface="+mj-lt"/>
              </a:defRPr>
            </a:lvl1pPr>
          </a:lstStyle>
          <a:p>
            <a:pPr lvl="0"/>
            <a:r>
              <a:rPr lang="en-US" dirty="0"/>
              <a:t>Click Here to Add </a:t>
            </a:r>
            <a:br>
              <a:rPr lang="en-US" dirty="0"/>
            </a:br>
            <a:r>
              <a:rPr lang="en-US" dirty="0"/>
              <a:t>a Slide Heading</a:t>
            </a:r>
          </a:p>
        </p:txBody>
      </p:sp>
      <p:sp>
        <p:nvSpPr>
          <p:cNvPr id="10" name="Text Placeholder 10"/>
          <p:cNvSpPr>
            <a:spLocks noGrp="1"/>
          </p:cNvSpPr>
          <p:nvPr>
            <p:ph type="body" sz="quarter" idx="18" hasCustomPrompt="1"/>
          </p:nvPr>
        </p:nvSpPr>
        <p:spPr>
          <a:xfrm>
            <a:off x="808038" y="2397603"/>
            <a:ext cx="4002260" cy="360000"/>
          </a:xfrm>
          <a:prstGeom prst="rect">
            <a:avLst/>
          </a:prstGeom>
        </p:spPr>
        <p:txBody>
          <a:bodyPr/>
          <a:lstStyle>
            <a:lvl1pPr marL="0" indent="0">
              <a:lnSpc>
                <a:spcPct val="100000"/>
              </a:lnSpc>
              <a:spcBef>
                <a:spcPts val="0"/>
              </a:spcBef>
              <a:buNone/>
              <a:defRPr sz="2400" baseline="0">
                <a:solidFill>
                  <a:schemeClr val="accent1"/>
                </a:solidFill>
              </a:defRPr>
            </a:lvl1pPr>
          </a:lstStyle>
          <a:p>
            <a:pPr lvl="0"/>
            <a:r>
              <a:rPr lang="en-US" dirty="0"/>
              <a:t>Click to add a subheading</a:t>
            </a:r>
            <a:endParaRPr lang="en-CA" dirty="0"/>
          </a:p>
        </p:txBody>
      </p:sp>
      <p:sp>
        <p:nvSpPr>
          <p:cNvPr id="11" name="Text Placeholder 12"/>
          <p:cNvSpPr>
            <a:spLocks noGrp="1"/>
          </p:cNvSpPr>
          <p:nvPr>
            <p:ph type="body" sz="quarter" idx="19" hasCustomPrompt="1"/>
          </p:nvPr>
        </p:nvSpPr>
        <p:spPr>
          <a:xfrm>
            <a:off x="808038" y="2865040"/>
            <a:ext cx="4002260" cy="3078560"/>
          </a:xfrm>
          <a:prstGeom prst="rect">
            <a:avLst/>
          </a:prstGeom>
        </p:spPr>
        <p:txBody>
          <a:bodyPr/>
          <a:lstStyle>
            <a:lvl1pPr marL="0" indent="0">
              <a:lnSpc>
                <a:spcPct val="100000"/>
              </a:lnSpc>
              <a:spcBef>
                <a:spcPts val="0"/>
              </a:spcBef>
              <a:spcAft>
                <a:spcPts val="0"/>
              </a:spcAft>
              <a:buNone/>
              <a:defRPr sz="1600" baseline="0">
                <a:solidFill>
                  <a:schemeClr val="tx2"/>
                </a:solidFill>
              </a:defRPr>
            </a:lvl1pPr>
            <a:lvl2pPr>
              <a:defRPr sz="1200">
                <a:solidFill>
                  <a:schemeClr val="tx2"/>
                </a:solidFill>
              </a:defRPr>
            </a:lvl2pPr>
            <a:lvl3pPr>
              <a:defRPr sz="1200">
                <a:solidFill>
                  <a:schemeClr val="tx2"/>
                </a:solidFill>
              </a:defRPr>
            </a:lvl3pPr>
            <a:lvl4pPr>
              <a:defRPr sz="1200">
                <a:solidFill>
                  <a:schemeClr val="tx2"/>
                </a:solidFill>
              </a:defRPr>
            </a:lvl4pPr>
            <a:lvl5pPr>
              <a:defRPr sz="1200">
                <a:solidFill>
                  <a:schemeClr val="tx2"/>
                </a:solidFill>
              </a:defRPr>
            </a:lvl5pPr>
          </a:lstStyle>
          <a:p>
            <a:pPr lvl="0"/>
            <a:r>
              <a:rPr lang="en-US" dirty="0"/>
              <a:t>Click here to add your main text. </a:t>
            </a:r>
            <a:endParaRPr lang="en-CA" dirty="0"/>
          </a:p>
        </p:txBody>
      </p:sp>
    </p:spTree>
    <p:extLst>
      <p:ext uri="{BB962C8B-B14F-4D97-AF65-F5344CB8AC3E}">
        <p14:creationId xmlns:p14="http://schemas.microsoft.com/office/powerpoint/2010/main" val="800257407"/>
      </p:ext>
    </p:extLst>
  </p:cSld>
  <p:clrMapOvr>
    <a:masterClrMapping/>
  </p:clrMapOvr>
  <p:transition spd="med">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Website Mockup - Mobil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DB78DE9-1C08-D14E-9D65-431D7276F4A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72903" y="-1260347"/>
            <a:ext cx="5339879" cy="9127998"/>
          </a:xfrm>
          <a:prstGeom prst="rect">
            <a:avLst/>
          </a:prstGeom>
          <a:effectLst/>
        </p:spPr>
      </p:pic>
      <p:pic>
        <p:nvPicPr>
          <p:cNvPr id="9" name="Picture 8">
            <a:extLst>
              <a:ext uri="{FF2B5EF4-FFF2-40B4-BE49-F238E27FC236}">
                <a16:creationId xmlns:a16="http://schemas.microsoft.com/office/drawing/2014/main" id="{613CCF4C-84DD-4046-ADA3-FB4424D59B6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655947" y="1215872"/>
            <a:ext cx="1942648" cy="3960529"/>
          </a:xfrm>
          <a:prstGeom prst="rect">
            <a:avLst/>
          </a:prstGeom>
          <a:effectLst/>
        </p:spPr>
      </p:pic>
      <p:sp>
        <p:nvSpPr>
          <p:cNvPr id="6" name="Picture Placeholder 2">
            <a:extLst>
              <a:ext uri="{FF2B5EF4-FFF2-40B4-BE49-F238E27FC236}">
                <a16:creationId xmlns:a16="http://schemas.microsoft.com/office/drawing/2014/main" id="{F23F3FF2-DE85-C64D-AA24-F5E52CAE3AB6}"/>
              </a:ext>
            </a:extLst>
          </p:cNvPr>
          <p:cNvSpPr>
            <a:spLocks noGrp="1"/>
          </p:cNvSpPr>
          <p:nvPr>
            <p:ph type="pic" sz="quarter" idx="10" hasCustomPrompt="1"/>
          </p:nvPr>
        </p:nvSpPr>
        <p:spPr>
          <a:xfrm>
            <a:off x="2794617" y="1730572"/>
            <a:ext cx="1663700" cy="2955925"/>
          </a:xfrm>
          <a:prstGeom prst="rect">
            <a:avLst/>
          </a:prstGeom>
          <a:pattFill prst="pct10">
            <a:fgClr>
              <a:schemeClr val="tx1"/>
            </a:fgClr>
            <a:bgClr>
              <a:schemeClr val="bg1"/>
            </a:bgClr>
          </a:pattFill>
        </p:spPr>
        <p:txBody>
          <a:bodyPr anchor="ctr"/>
          <a:lstStyle>
            <a:lvl1pPr marL="0" indent="0" algn="ctr">
              <a:buNone/>
              <a:defRPr sz="1600" b="0" i="0">
                <a:latin typeface="+mn-lt"/>
                <a:ea typeface="Helvetica" panose="020B0604020202020204" pitchFamily="34" charset="0"/>
                <a:cs typeface="Helvetica" panose="020B0604020202020204" pitchFamily="34" charset="0"/>
              </a:defRPr>
            </a:lvl1pPr>
          </a:lstStyle>
          <a:p>
            <a:r>
              <a:rPr lang="en-US" dirty="0"/>
              <a:t>Insert Image</a:t>
            </a:r>
          </a:p>
        </p:txBody>
      </p:sp>
      <p:sp>
        <p:nvSpPr>
          <p:cNvPr id="14" name="Text Placeholder 7"/>
          <p:cNvSpPr>
            <a:spLocks noGrp="1"/>
          </p:cNvSpPr>
          <p:nvPr>
            <p:ph type="body" sz="quarter" idx="20" hasCustomPrompt="1"/>
          </p:nvPr>
        </p:nvSpPr>
        <p:spPr>
          <a:xfrm>
            <a:off x="6088352" y="1111689"/>
            <a:ext cx="4002260" cy="1080000"/>
          </a:xfrm>
          <a:prstGeom prst="rect">
            <a:avLst/>
          </a:prstGeom>
        </p:spPr>
        <p:txBody>
          <a:bodyPr anchor="b" anchorCtr="0"/>
          <a:lstStyle>
            <a:lvl1pPr marL="0" indent="0">
              <a:lnSpc>
                <a:spcPct val="100000"/>
              </a:lnSpc>
              <a:spcBef>
                <a:spcPts val="0"/>
              </a:spcBef>
              <a:buNone/>
              <a:defRPr sz="3600" b="1" baseline="0">
                <a:latin typeface="+mj-lt"/>
              </a:defRPr>
            </a:lvl1pPr>
          </a:lstStyle>
          <a:p>
            <a:pPr lvl="0"/>
            <a:r>
              <a:rPr lang="en-US" dirty="0"/>
              <a:t>Click Here to Add </a:t>
            </a:r>
            <a:br>
              <a:rPr lang="en-US" dirty="0"/>
            </a:br>
            <a:r>
              <a:rPr lang="en-US" dirty="0"/>
              <a:t>a Slide Heading</a:t>
            </a:r>
          </a:p>
        </p:txBody>
      </p:sp>
      <p:sp>
        <p:nvSpPr>
          <p:cNvPr id="15" name="Text Placeholder 10"/>
          <p:cNvSpPr>
            <a:spLocks noGrp="1"/>
          </p:cNvSpPr>
          <p:nvPr>
            <p:ph type="body" sz="quarter" idx="21" hasCustomPrompt="1"/>
          </p:nvPr>
        </p:nvSpPr>
        <p:spPr>
          <a:xfrm>
            <a:off x="6088352" y="2397603"/>
            <a:ext cx="4002260" cy="360000"/>
          </a:xfrm>
          <a:prstGeom prst="rect">
            <a:avLst/>
          </a:prstGeom>
        </p:spPr>
        <p:txBody>
          <a:bodyPr/>
          <a:lstStyle>
            <a:lvl1pPr marL="0" indent="0">
              <a:lnSpc>
                <a:spcPct val="100000"/>
              </a:lnSpc>
              <a:spcBef>
                <a:spcPts val="0"/>
              </a:spcBef>
              <a:buNone/>
              <a:defRPr sz="2400" baseline="0">
                <a:solidFill>
                  <a:schemeClr val="accent1"/>
                </a:solidFill>
              </a:defRPr>
            </a:lvl1pPr>
          </a:lstStyle>
          <a:p>
            <a:pPr lvl="0"/>
            <a:r>
              <a:rPr lang="en-US" dirty="0"/>
              <a:t>Click to add a subheading</a:t>
            </a:r>
            <a:endParaRPr lang="en-CA" dirty="0"/>
          </a:p>
        </p:txBody>
      </p:sp>
      <p:sp>
        <p:nvSpPr>
          <p:cNvPr id="16" name="Text Placeholder 12"/>
          <p:cNvSpPr>
            <a:spLocks noGrp="1"/>
          </p:cNvSpPr>
          <p:nvPr>
            <p:ph type="body" sz="quarter" idx="22" hasCustomPrompt="1"/>
          </p:nvPr>
        </p:nvSpPr>
        <p:spPr>
          <a:xfrm>
            <a:off x="6088352" y="2865040"/>
            <a:ext cx="4002260" cy="3078560"/>
          </a:xfrm>
          <a:prstGeom prst="rect">
            <a:avLst/>
          </a:prstGeom>
        </p:spPr>
        <p:txBody>
          <a:bodyPr/>
          <a:lstStyle>
            <a:lvl1pPr marL="0" indent="0">
              <a:lnSpc>
                <a:spcPct val="100000"/>
              </a:lnSpc>
              <a:spcBef>
                <a:spcPts val="0"/>
              </a:spcBef>
              <a:spcAft>
                <a:spcPts val="0"/>
              </a:spcAft>
              <a:buNone/>
              <a:defRPr sz="1600" baseline="0">
                <a:solidFill>
                  <a:schemeClr val="tx2"/>
                </a:solidFill>
              </a:defRPr>
            </a:lvl1pPr>
            <a:lvl2pPr>
              <a:defRPr sz="1200">
                <a:solidFill>
                  <a:schemeClr val="tx2"/>
                </a:solidFill>
              </a:defRPr>
            </a:lvl2pPr>
            <a:lvl3pPr>
              <a:defRPr sz="1200">
                <a:solidFill>
                  <a:schemeClr val="tx2"/>
                </a:solidFill>
              </a:defRPr>
            </a:lvl3pPr>
            <a:lvl4pPr>
              <a:defRPr sz="1200">
                <a:solidFill>
                  <a:schemeClr val="tx2"/>
                </a:solidFill>
              </a:defRPr>
            </a:lvl4pPr>
            <a:lvl5pPr>
              <a:defRPr sz="1200">
                <a:solidFill>
                  <a:schemeClr val="tx2"/>
                </a:solidFill>
              </a:defRPr>
            </a:lvl5pPr>
          </a:lstStyle>
          <a:p>
            <a:pPr lvl="0"/>
            <a:r>
              <a:rPr lang="en-US" dirty="0"/>
              <a:t>Click here to add your main text. </a:t>
            </a:r>
            <a:endParaRPr lang="en-CA" dirty="0"/>
          </a:p>
        </p:txBody>
      </p:sp>
    </p:spTree>
    <p:extLst>
      <p:ext uri="{BB962C8B-B14F-4D97-AF65-F5344CB8AC3E}">
        <p14:creationId xmlns:p14="http://schemas.microsoft.com/office/powerpoint/2010/main" val="1973040747"/>
      </p:ext>
    </p:extLst>
  </p:cSld>
  <p:clrMapOvr>
    <a:masterClrMapping/>
  </p:clrMapOvr>
  <p:transition spd="med">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C0637CD-61A9-B84C-A812-96232382222F}"/>
              </a:ext>
            </a:extLst>
          </p:cNvPr>
          <p:cNvPicPr>
            <a:picLocks noChangeAspect="1"/>
          </p:cNvPicPr>
          <p:nvPr userDrawn="1"/>
        </p:nvPicPr>
        <p:blipFill rotWithShape="1">
          <a:blip r:embed="rId2"/>
          <a:srcRect t="17759" r="30116"/>
          <a:stretch/>
        </p:blipFill>
        <p:spPr>
          <a:xfrm>
            <a:off x="1" y="1"/>
            <a:ext cx="9066362" cy="1501558"/>
          </a:xfrm>
          <a:prstGeom prst="rect">
            <a:avLst/>
          </a:prstGeom>
        </p:spPr>
      </p:pic>
      <p:sp>
        <p:nvSpPr>
          <p:cNvPr id="8" name="Rectangle 7">
            <a:extLst>
              <a:ext uri="{FF2B5EF4-FFF2-40B4-BE49-F238E27FC236}">
                <a16:creationId xmlns:a16="http://schemas.microsoft.com/office/drawing/2014/main" id="{3C889BEF-1D67-3E4C-A2AB-0E4CD1CEC66A}"/>
              </a:ext>
            </a:extLst>
          </p:cNvPr>
          <p:cNvSpPr/>
          <p:nvPr userDrawn="1"/>
        </p:nvSpPr>
        <p:spPr>
          <a:xfrm>
            <a:off x="1" y="5628905"/>
            <a:ext cx="12192000" cy="122909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26CD5B62-57AD-3143-B6DE-6FC539669904}"/>
              </a:ext>
            </a:extLst>
          </p:cNvPr>
          <p:cNvPicPr>
            <a:picLocks noChangeAspect="1"/>
          </p:cNvPicPr>
          <p:nvPr userDrawn="1"/>
        </p:nvPicPr>
        <p:blipFill>
          <a:blip r:embed="rId3"/>
          <a:stretch>
            <a:fillRect/>
          </a:stretch>
        </p:blipFill>
        <p:spPr>
          <a:xfrm>
            <a:off x="8780039" y="4600540"/>
            <a:ext cx="2905707" cy="1818191"/>
          </a:xfrm>
          <a:prstGeom prst="rect">
            <a:avLst/>
          </a:prstGeom>
        </p:spPr>
      </p:pic>
      <p:sp>
        <p:nvSpPr>
          <p:cNvPr id="10" name="TextBox 9">
            <a:extLst>
              <a:ext uri="{FF2B5EF4-FFF2-40B4-BE49-F238E27FC236}">
                <a16:creationId xmlns:a16="http://schemas.microsoft.com/office/drawing/2014/main" id="{99EA9F72-1FAF-0F4A-9F2E-93417D2B6C1B}"/>
              </a:ext>
            </a:extLst>
          </p:cNvPr>
          <p:cNvSpPr txBox="1"/>
          <p:nvPr userDrawn="1"/>
        </p:nvSpPr>
        <p:spPr>
          <a:xfrm>
            <a:off x="301474" y="292026"/>
            <a:ext cx="5529567" cy="369332"/>
          </a:xfrm>
          <a:prstGeom prst="rect">
            <a:avLst/>
          </a:prstGeom>
          <a:noFill/>
        </p:spPr>
        <p:txBody>
          <a:bodyPr wrap="square" rtlCol="0">
            <a:noAutofit/>
          </a:bodyPr>
          <a:lstStyle/>
          <a:p>
            <a:r>
              <a:rPr lang="en-CA" dirty="0">
                <a:solidFill>
                  <a:schemeClr val="bg1"/>
                </a:solidFill>
                <a:latin typeface="+mn-lt"/>
                <a:ea typeface="Verdana" panose="020B0604030504040204" pitchFamily="34" charset="0"/>
                <a:cs typeface="Helvetica" panose="020B0604020202020204" pitchFamily="34" charset="0"/>
              </a:rPr>
              <a:t>City of Kamloops</a:t>
            </a:r>
          </a:p>
        </p:txBody>
      </p:sp>
      <p:cxnSp>
        <p:nvCxnSpPr>
          <p:cNvPr id="11" name="Straight Connector 10">
            <a:extLst>
              <a:ext uri="{FF2B5EF4-FFF2-40B4-BE49-F238E27FC236}">
                <a16:creationId xmlns:a16="http://schemas.microsoft.com/office/drawing/2014/main" id="{20797DD7-EB41-9E4C-B778-9D940FBE7FD8}"/>
              </a:ext>
            </a:extLst>
          </p:cNvPr>
          <p:cNvCxnSpPr>
            <a:cxnSpLocks/>
          </p:cNvCxnSpPr>
          <p:nvPr userDrawn="1"/>
        </p:nvCxnSpPr>
        <p:spPr>
          <a:xfrm>
            <a:off x="996863" y="4020830"/>
            <a:ext cx="5886537"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3" name="Text Placeholder 2"/>
          <p:cNvSpPr>
            <a:spLocks noGrp="1"/>
          </p:cNvSpPr>
          <p:nvPr>
            <p:ph type="body" sz="quarter" idx="10" hasCustomPrompt="1"/>
          </p:nvPr>
        </p:nvSpPr>
        <p:spPr>
          <a:xfrm>
            <a:off x="912813" y="1944688"/>
            <a:ext cx="8869362" cy="1835150"/>
          </a:xfrm>
          <a:prstGeom prst="rect">
            <a:avLst/>
          </a:prstGeom>
        </p:spPr>
        <p:txBody>
          <a:bodyPr anchor="b" anchorCtr="0"/>
          <a:lstStyle>
            <a:lvl1pPr marL="0" indent="0">
              <a:lnSpc>
                <a:spcPct val="100000"/>
              </a:lnSpc>
              <a:spcBef>
                <a:spcPts val="0"/>
              </a:spcBef>
              <a:buNone/>
              <a:defRPr sz="5400" b="1">
                <a:solidFill>
                  <a:schemeClr val="tx1"/>
                </a:solidFill>
              </a:defRPr>
            </a:lvl1pPr>
          </a:lstStyle>
          <a:p>
            <a:pPr lvl="0"/>
            <a:r>
              <a:rPr lang="en-US" dirty="0"/>
              <a:t>Infrastructure Asset Management: Governance</a:t>
            </a:r>
            <a:endParaRPr lang="en-CA" dirty="0"/>
          </a:p>
        </p:txBody>
      </p:sp>
      <p:sp>
        <p:nvSpPr>
          <p:cNvPr id="14" name="Text Placeholder 4"/>
          <p:cNvSpPr>
            <a:spLocks noGrp="1"/>
          </p:cNvSpPr>
          <p:nvPr>
            <p:ph type="body" sz="quarter" idx="11" hasCustomPrompt="1"/>
          </p:nvPr>
        </p:nvSpPr>
        <p:spPr>
          <a:xfrm>
            <a:off x="912813" y="4275672"/>
            <a:ext cx="5970587" cy="889000"/>
          </a:xfrm>
          <a:prstGeom prst="rect">
            <a:avLst/>
          </a:prstGeom>
        </p:spPr>
        <p:txBody>
          <a:bodyPr/>
          <a:lstStyle>
            <a:lvl1pPr marL="0" indent="0">
              <a:lnSpc>
                <a:spcPct val="100000"/>
              </a:lnSpc>
              <a:spcBef>
                <a:spcPts val="0"/>
              </a:spcBef>
              <a:buNone/>
              <a:defRPr sz="2400" baseline="0">
                <a:solidFill>
                  <a:schemeClr val="tx2"/>
                </a:solidFill>
              </a:defRPr>
            </a:lvl1pPr>
          </a:lstStyle>
          <a:p>
            <a:pPr lvl="0"/>
            <a:r>
              <a:rPr lang="en-US" dirty="0"/>
              <a:t>Date 10, 2024</a:t>
            </a:r>
            <a:br>
              <a:rPr lang="en-US" dirty="0"/>
            </a:br>
            <a:r>
              <a:rPr lang="en-US" dirty="0"/>
              <a:t>Greg Sawatzky, Analyst</a:t>
            </a:r>
            <a:endParaRPr lang="en-CA" dirty="0"/>
          </a:p>
        </p:txBody>
      </p:sp>
    </p:spTree>
    <p:extLst>
      <p:ext uri="{BB962C8B-B14F-4D97-AF65-F5344CB8AC3E}">
        <p14:creationId xmlns:p14="http://schemas.microsoft.com/office/powerpoint/2010/main" val="756305631"/>
      </p:ext>
    </p:extLst>
  </p:cSld>
  <p:clrMapOvr>
    <a:masterClrMapping/>
  </p:clrMapOvr>
  <p:transition spd="med">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C889BEF-1D67-3E4C-A2AB-0E4CD1CEC66A}"/>
              </a:ext>
            </a:extLst>
          </p:cNvPr>
          <p:cNvSpPr/>
          <p:nvPr userDrawn="1"/>
        </p:nvSpPr>
        <p:spPr>
          <a:xfrm>
            <a:off x="0" y="2508752"/>
            <a:ext cx="12192000" cy="434340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26CD5B62-57AD-3143-B6DE-6FC539669904}"/>
              </a:ext>
            </a:extLst>
          </p:cNvPr>
          <p:cNvPicPr>
            <a:picLocks noChangeAspect="1"/>
          </p:cNvPicPr>
          <p:nvPr userDrawn="1"/>
        </p:nvPicPr>
        <p:blipFill>
          <a:blip r:embed="rId2"/>
          <a:stretch>
            <a:fillRect/>
          </a:stretch>
        </p:blipFill>
        <p:spPr>
          <a:xfrm>
            <a:off x="4643147" y="1510254"/>
            <a:ext cx="2905707" cy="1818191"/>
          </a:xfrm>
          <a:prstGeom prst="rect">
            <a:avLst/>
          </a:prstGeom>
        </p:spPr>
      </p:pic>
      <p:sp>
        <p:nvSpPr>
          <p:cNvPr id="6" name="Text Placeholder 4"/>
          <p:cNvSpPr>
            <a:spLocks noGrp="1"/>
          </p:cNvSpPr>
          <p:nvPr>
            <p:ph type="body" sz="quarter" idx="11" hasCustomPrompt="1"/>
          </p:nvPr>
        </p:nvSpPr>
        <p:spPr>
          <a:xfrm>
            <a:off x="913033" y="3909432"/>
            <a:ext cx="10365935" cy="444500"/>
          </a:xfrm>
          <a:prstGeom prst="rect">
            <a:avLst/>
          </a:prstGeom>
        </p:spPr>
        <p:txBody>
          <a:bodyPr/>
          <a:lstStyle>
            <a:lvl1pPr marL="0" indent="0" algn="ctr">
              <a:lnSpc>
                <a:spcPct val="100000"/>
              </a:lnSpc>
              <a:spcBef>
                <a:spcPts val="0"/>
              </a:spcBef>
              <a:buNone/>
              <a:defRPr sz="2800" baseline="0">
                <a:solidFill>
                  <a:schemeClr val="bg1"/>
                </a:solidFill>
              </a:defRPr>
            </a:lvl1pPr>
          </a:lstStyle>
          <a:p>
            <a:pPr lvl="0"/>
            <a:r>
              <a:rPr lang="en-US" dirty="0"/>
              <a:t>Greg Sawatzky</a:t>
            </a:r>
            <a:endParaRPr lang="en-CA" dirty="0"/>
          </a:p>
        </p:txBody>
      </p:sp>
      <p:pic>
        <p:nvPicPr>
          <p:cNvPr id="7" name="Picture 6">
            <a:extLst>
              <a:ext uri="{FF2B5EF4-FFF2-40B4-BE49-F238E27FC236}">
                <a16:creationId xmlns:a16="http://schemas.microsoft.com/office/drawing/2014/main" id="{6066A850-714B-FF4E-A21C-88BFABEFCB95}"/>
              </a:ext>
            </a:extLst>
          </p:cNvPr>
          <p:cNvPicPr>
            <a:picLocks noChangeAspect="1"/>
          </p:cNvPicPr>
          <p:nvPr userDrawn="1"/>
        </p:nvPicPr>
        <p:blipFill rotWithShape="1">
          <a:blip r:embed="rId3"/>
          <a:srcRect t="24304" b="33293"/>
          <a:stretch/>
        </p:blipFill>
        <p:spPr>
          <a:xfrm>
            <a:off x="0" y="6673369"/>
            <a:ext cx="12192000" cy="184631"/>
          </a:xfrm>
          <a:prstGeom prst="rect">
            <a:avLst/>
          </a:prstGeom>
        </p:spPr>
      </p:pic>
      <p:sp>
        <p:nvSpPr>
          <p:cNvPr id="24" name="Shape 3778">
            <a:extLst>
              <a:ext uri="{FF2B5EF4-FFF2-40B4-BE49-F238E27FC236}">
                <a16:creationId xmlns:a16="http://schemas.microsoft.com/office/drawing/2014/main" id="{A1ECA446-DE52-8145-AFA8-C157D8206FA2}"/>
              </a:ext>
            </a:extLst>
          </p:cNvPr>
          <p:cNvSpPr/>
          <p:nvPr userDrawn="1"/>
        </p:nvSpPr>
        <p:spPr>
          <a:xfrm>
            <a:off x="1247980" y="5349739"/>
            <a:ext cx="365397" cy="502421"/>
          </a:xfrm>
          <a:custGeom>
            <a:avLst/>
            <a:gdLst/>
            <a:ahLst/>
            <a:cxnLst>
              <a:cxn ang="0">
                <a:pos x="wd2" y="hd2"/>
              </a:cxn>
              <a:cxn ang="5400000">
                <a:pos x="wd2" y="hd2"/>
              </a:cxn>
              <a:cxn ang="10800000">
                <a:pos x="wd2" y="hd2"/>
              </a:cxn>
              <a:cxn ang="16200000">
                <a:pos x="wd2" y="hd2"/>
              </a:cxn>
            </a:cxnLst>
            <a:rect l="0" t="0" r="r" b="b"/>
            <a:pathLst>
              <a:path w="21600" h="21600" extrusionOk="0">
                <a:moveTo>
                  <a:pt x="10800" y="10800"/>
                </a:moveTo>
                <a:cubicBezTo>
                  <a:pt x="8563" y="10800"/>
                  <a:pt x="6750" y="9482"/>
                  <a:pt x="6750" y="7855"/>
                </a:cubicBezTo>
                <a:cubicBezTo>
                  <a:pt x="6750" y="6228"/>
                  <a:pt x="8563" y="4909"/>
                  <a:pt x="10800" y="4909"/>
                </a:cubicBezTo>
                <a:cubicBezTo>
                  <a:pt x="13037" y="4909"/>
                  <a:pt x="14850" y="6228"/>
                  <a:pt x="14850" y="7855"/>
                </a:cubicBezTo>
                <a:cubicBezTo>
                  <a:pt x="14850" y="9482"/>
                  <a:pt x="13037" y="10800"/>
                  <a:pt x="10800" y="10800"/>
                </a:cubicBezTo>
                <a:moveTo>
                  <a:pt x="10800" y="3927"/>
                </a:moveTo>
                <a:cubicBezTo>
                  <a:pt x="7817" y="3927"/>
                  <a:pt x="5400" y="5686"/>
                  <a:pt x="5400" y="7855"/>
                </a:cubicBezTo>
                <a:cubicBezTo>
                  <a:pt x="5400" y="10023"/>
                  <a:pt x="7817" y="11782"/>
                  <a:pt x="10800" y="11782"/>
                </a:cubicBezTo>
                <a:cubicBezTo>
                  <a:pt x="13783" y="11782"/>
                  <a:pt x="16200" y="10023"/>
                  <a:pt x="16200" y="7855"/>
                </a:cubicBezTo>
                <a:cubicBezTo>
                  <a:pt x="16200" y="5686"/>
                  <a:pt x="13783" y="3927"/>
                  <a:pt x="10800" y="3927"/>
                </a:cubicBezTo>
                <a:moveTo>
                  <a:pt x="10800" y="20127"/>
                </a:moveTo>
                <a:cubicBezTo>
                  <a:pt x="10800" y="20127"/>
                  <a:pt x="1350" y="13745"/>
                  <a:pt x="1350" y="7855"/>
                </a:cubicBezTo>
                <a:cubicBezTo>
                  <a:pt x="1350" y="4059"/>
                  <a:pt x="5581" y="982"/>
                  <a:pt x="10800" y="982"/>
                </a:cubicBezTo>
                <a:cubicBezTo>
                  <a:pt x="16019" y="982"/>
                  <a:pt x="20250" y="4059"/>
                  <a:pt x="20250" y="7855"/>
                </a:cubicBezTo>
                <a:cubicBezTo>
                  <a:pt x="20250" y="13745"/>
                  <a:pt x="10800" y="20127"/>
                  <a:pt x="10800" y="20127"/>
                </a:cubicBezTo>
                <a:moveTo>
                  <a:pt x="10800" y="0"/>
                </a:moveTo>
                <a:cubicBezTo>
                  <a:pt x="4836" y="0"/>
                  <a:pt x="0" y="3517"/>
                  <a:pt x="0" y="7855"/>
                </a:cubicBezTo>
                <a:cubicBezTo>
                  <a:pt x="0" y="14236"/>
                  <a:pt x="10800" y="21600"/>
                  <a:pt x="10800" y="21600"/>
                </a:cubicBezTo>
                <a:cubicBezTo>
                  <a:pt x="10800" y="21600"/>
                  <a:pt x="21600" y="14236"/>
                  <a:pt x="21600" y="7855"/>
                </a:cubicBezTo>
                <a:cubicBezTo>
                  <a:pt x="21600" y="3517"/>
                  <a:pt x="16764" y="0"/>
                  <a:pt x="10800" y="0"/>
                </a:cubicBezTo>
              </a:path>
            </a:pathLst>
          </a:custGeom>
          <a:solidFill>
            <a:schemeClr val="accent2"/>
          </a:solidFill>
          <a:ln w="12700">
            <a:miter lim="400000"/>
          </a:ln>
        </p:spPr>
        <p:txBody>
          <a:bodyPr lIns="38100" tIns="38100" rIns="38100" bIns="38100" anchor="ctr"/>
          <a:lstStyle/>
          <a:p>
            <a:endParaRPr>
              <a:solidFill>
                <a:prstClr val="black"/>
              </a:solidFill>
            </a:endParaRPr>
          </a:p>
        </p:txBody>
      </p:sp>
      <p:sp>
        <p:nvSpPr>
          <p:cNvPr id="25" name="Text Placeholder 12"/>
          <p:cNvSpPr>
            <a:spLocks noGrp="1"/>
          </p:cNvSpPr>
          <p:nvPr userDrawn="1">
            <p:ph type="body" sz="quarter" idx="19" hasCustomPrompt="1"/>
          </p:nvPr>
        </p:nvSpPr>
        <p:spPr>
          <a:xfrm>
            <a:off x="1663562" y="4657458"/>
            <a:ext cx="3562586" cy="1546789"/>
          </a:xfrm>
          <a:prstGeom prst="rect">
            <a:avLst/>
          </a:prstGeom>
        </p:spPr>
        <p:txBody>
          <a:bodyPr anchor="ctr" anchorCtr="0"/>
          <a:lstStyle>
            <a:lvl1pPr marL="0" indent="0">
              <a:lnSpc>
                <a:spcPct val="125000"/>
              </a:lnSpc>
              <a:spcBef>
                <a:spcPts val="0"/>
              </a:spcBef>
              <a:buNone/>
              <a:defRPr sz="1600" baseline="0">
                <a:solidFill>
                  <a:schemeClr val="bg1"/>
                </a:solidFill>
              </a:defRPr>
            </a:lvl1pPr>
            <a:lvl2pPr>
              <a:defRPr sz="1200">
                <a:solidFill>
                  <a:schemeClr val="tx2"/>
                </a:solidFill>
              </a:defRPr>
            </a:lvl2pPr>
            <a:lvl3pPr>
              <a:defRPr sz="1200">
                <a:solidFill>
                  <a:schemeClr val="tx2"/>
                </a:solidFill>
              </a:defRPr>
            </a:lvl3pPr>
            <a:lvl4pPr>
              <a:defRPr sz="1200">
                <a:solidFill>
                  <a:schemeClr val="tx2"/>
                </a:solidFill>
              </a:defRPr>
            </a:lvl4pPr>
            <a:lvl5pPr>
              <a:defRPr sz="1200">
                <a:solidFill>
                  <a:schemeClr val="tx2"/>
                </a:solidFill>
              </a:defRPr>
            </a:lvl5pPr>
          </a:lstStyle>
          <a:p>
            <a:pPr lvl="0"/>
            <a:r>
              <a:rPr lang="en-US" dirty="0"/>
              <a:t>Civic Operations Centre: </a:t>
            </a:r>
          </a:p>
          <a:p>
            <a:pPr lvl="0"/>
            <a:r>
              <a:rPr lang="en-US" dirty="0"/>
              <a:t>955 Concordia Way</a:t>
            </a:r>
            <a:br>
              <a:rPr lang="en-US" dirty="0"/>
            </a:br>
            <a:r>
              <a:rPr lang="en-US" dirty="0"/>
              <a:t>Kamloops, BC V2C 6V3</a:t>
            </a:r>
            <a:endParaRPr lang="en-CA" dirty="0"/>
          </a:p>
        </p:txBody>
      </p:sp>
      <p:sp>
        <p:nvSpPr>
          <p:cNvPr id="26" name="Shape 3870">
            <a:extLst>
              <a:ext uri="{FF2B5EF4-FFF2-40B4-BE49-F238E27FC236}">
                <a16:creationId xmlns:a16="http://schemas.microsoft.com/office/drawing/2014/main" id="{A1BF8A24-99AC-B54E-9AA4-5BBFACC6F3AE}"/>
              </a:ext>
            </a:extLst>
          </p:cNvPr>
          <p:cNvSpPr/>
          <p:nvPr userDrawn="1"/>
        </p:nvSpPr>
        <p:spPr>
          <a:xfrm>
            <a:off x="8014299" y="5440682"/>
            <a:ext cx="468473" cy="340708"/>
          </a:xfrm>
          <a:custGeom>
            <a:avLst/>
            <a:gdLst/>
            <a:ahLst/>
            <a:cxnLst>
              <a:cxn ang="0">
                <a:pos x="wd2" y="hd2"/>
              </a:cxn>
              <a:cxn ang="5400000">
                <a:pos x="wd2" y="hd2"/>
              </a:cxn>
              <a:cxn ang="10800000">
                <a:pos x="wd2" y="hd2"/>
              </a:cxn>
              <a:cxn ang="16200000">
                <a:pos x="wd2" y="hd2"/>
              </a:cxn>
            </a:cxnLst>
            <a:rect l="0" t="0" r="r" b="b"/>
            <a:pathLst>
              <a:path w="21600" h="21600" extrusionOk="0">
                <a:moveTo>
                  <a:pt x="20618" y="18900"/>
                </a:moveTo>
                <a:cubicBezTo>
                  <a:pt x="20618" y="18980"/>
                  <a:pt x="20611" y="19058"/>
                  <a:pt x="20601" y="19135"/>
                </a:cubicBezTo>
                <a:lnTo>
                  <a:pt x="14539" y="10800"/>
                </a:lnTo>
                <a:lnTo>
                  <a:pt x="20601" y="2465"/>
                </a:lnTo>
                <a:cubicBezTo>
                  <a:pt x="20611" y="2542"/>
                  <a:pt x="20618" y="2620"/>
                  <a:pt x="20618" y="2700"/>
                </a:cubicBezTo>
                <a:cubicBezTo>
                  <a:pt x="20618" y="2700"/>
                  <a:pt x="20618" y="18900"/>
                  <a:pt x="20618" y="18900"/>
                </a:cubicBezTo>
                <a:close/>
                <a:moveTo>
                  <a:pt x="19636" y="20250"/>
                </a:moveTo>
                <a:lnTo>
                  <a:pt x="1964" y="20250"/>
                </a:lnTo>
                <a:cubicBezTo>
                  <a:pt x="1849" y="20250"/>
                  <a:pt x="1739" y="20218"/>
                  <a:pt x="1637" y="20168"/>
                </a:cubicBezTo>
                <a:lnTo>
                  <a:pt x="7755" y="11754"/>
                </a:lnTo>
                <a:lnTo>
                  <a:pt x="9440" y="14072"/>
                </a:lnTo>
                <a:cubicBezTo>
                  <a:pt x="9816" y="14589"/>
                  <a:pt x="10308" y="14847"/>
                  <a:pt x="10800" y="14847"/>
                </a:cubicBezTo>
                <a:cubicBezTo>
                  <a:pt x="11292" y="14847"/>
                  <a:pt x="11784" y="14589"/>
                  <a:pt x="12159" y="14072"/>
                </a:cubicBezTo>
                <a:lnTo>
                  <a:pt x="13845" y="11754"/>
                </a:lnTo>
                <a:lnTo>
                  <a:pt x="19964" y="20168"/>
                </a:lnTo>
                <a:cubicBezTo>
                  <a:pt x="19861" y="20218"/>
                  <a:pt x="19752" y="20250"/>
                  <a:pt x="19636" y="20250"/>
                </a:cubicBezTo>
                <a:moveTo>
                  <a:pt x="982" y="18900"/>
                </a:moveTo>
                <a:lnTo>
                  <a:pt x="982" y="2700"/>
                </a:lnTo>
                <a:cubicBezTo>
                  <a:pt x="982" y="2620"/>
                  <a:pt x="989" y="2542"/>
                  <a:pt x="999" y="2465"/>
                </a:cubicBezTo>
                <a:lnTo>
                  <a:pt x="7061" y="10800"/>
                </a:lnTo>
                <a:lnTo>
                  <a:pt x="999" y="19135"/>
                </a:lnTo>
                <a:cubicBezTo>
                  <a:pt x="989" y="19058"/>
                  <a:pt x="982" y="18980"/>
                  <a:pt x="982" y="18900"/>
                </a:cubicBezTo>
                <a:moveTo>
                  <a:pt x="1964" y="1350"/>
                </a:moveTo>
                <a:lnTo>
                  <a:pt x="19636" y="1350"/>
                </a:lnTo>
                <a:cubicBezTo>
                  <a:pt x="19752" y="1350"/>
                  <a:pt x="19861" y="1383"/>
                  <a:pt x="19964" y="1433"/>
                </a:cubicBezTo>
                <a:lnTo>
                  <a:pt x="11465" y="13118"/>
                </a:lnTo>
                <a:cubicBezTo>
                  <a:pt x="11288" y="13363"/>
                  <a:pt x="11051" y="13497"/>
                  <a:pt x="10800" y="13497"/>
                </a:cubicBezTo>
                <a:cubicBezTo>
                  <a:pt x="10549" y="13497"/>
                  <a:pt x="10312" y="13363"/>
                  <a:pt x="10134" y="13118"/>
                </a:cubicBezTo>
                <a:lnTo>
                  <a:pt x="1637" y="1433"/>
                </a:lnTo>
                <a:cubicBezTo>
                  <a:pt x="1739" y="1383"/>
                  <a:pt x="1849" y="1350"/>
                  <a:pt x="1964" y="1350"/>
                </a:cubicBezTo>
                <a:moveTo>
                  <a:pt x="19636" y="0"/>
                </a:moveTo>
                <a:lnTo>
                  <a:pt x="1964" y="0"/>
                </a:lnTo>
                <a:cubicBezTo>
                  <a:pt x="879" y="0"/>
                  <a:pt x="0" y="1209"/>
                  <a:pt x="0" y="2700"/>
                </a:cubicBezTo>
                <a:lnTo>
                  <a:pt x="0" y="18900"/>
                </a:lnTo>
                <a:cubicBezTo>
                  <a:pt x="0" y="20391"/>
                  <a:pt x="879" y="21600"/>
                  <a:pt x="1964" y="21600"/>
                </a:cubicBezTo>
                <a:lnTo>
                  <a:pt x="19636" y="21600"/>
                </a:lnTo>
                <a:cubicBezTo>
                  <a:pt x="20721" y="21600"/>
                  <a:pt x="21600" y="20391"/>
                  <a:pt x="21600" y="18900"/>
                </a:cubicBezTo>
                <a:lnTo>
                  <a:pt x="21600" y="2700"/>
                </a:lnTo>
                <a:cubicBezTo>
                  <a:pt x="21600" y="1209"/>
                  <a:pt x="20721" y="0"/>
                  <a:pt x="19636" y="0"/>
                </a:cubicBezTo>
              </a:path>
            </a:pathLst>
          </a:custGeom>
          <a:solidFill>
            <a:schemeClr val="accent3"/>
          </a:solidFill>
          <a:ln w="12700">
            <a:miter lim="400000"/>
          </a:ln>
        </p:spPr>
        <p:txBody>
          <a:bodyPr lIns="38100" tIns="38100" rIns="38100" bIns="38100" anchor="ctr"/>
          <a:lstStyle/>
          <a:p>
            <a:endParaRPr>
              <a:solidFill>
                <a:prstClr val="black"/>
              </a:solidFill>
            </a:endParaRPr>
          </a:p>
        </p:txBody>
      </p:sp>
      <p:sp>
        <p:nvSpPr>
          <p:cNvPr id="27" name="Shape 3701">
            <a:extLst>
              <a:ext uri="{FF2B5EF4-FFF2-40B4-BE49-F238E27FC236}">
                <a16:creationId xmlns:a16="http://schemas.microsoft.com/office/drawing/2014/main" id="{B5E08557-D26C-F54B-BDC7-A5B82B0511E0}"/>
              </a:ext>
            </a:extLst>
          </p:cNvPr>
          <p:cNvSpPr/>
          <p:nvPr userDrawn="1"/>
        </p:nvSpPr>
        <p:spPr>
          <a:xfrm>
            <a:off x="5360309" y="5369913"/>
            <a:ext cx="482247" cy="482247"/>
          </a:xfrm>
          <a:custGeom>
            <a:avLst/>
            <a:gdLst/>
            <a:ahLst/>
            <a:cxnLst>
              <a:cxn ang="0">
                <a:pos x="wd2" y="hd2"/>
              </a:cxn>
              <a:cxn ang="5400000">
                <a:pos x="wd2" y="hd2"/>
              </a:cxn>
              <a:cxn ang="10800000">
                <a:pos x="wd2" y="hd2"/>
              </a:cxn>
              <a:cxn ang="16200000">
                <a:pos x="wd2" y="hd2"/>
              </a:cxn>
            </a:cxnLst>
            <a:rect l="0" t="0" r="r" b="b"/>
            <a:pathLst>
              <a:path w="21600" h="21600" extrusionOk="0">
                <a:moveTo>
                  <a:pt x="16445" y="20618"/>
                </a:moveTo>
                <a:cubicBezTo>
                  <a:pt x="15830" y="20618"/>
                  <a:pt x="15230" y="20482"/>
                  <a:pt x="14664" y="20215"/>
                </a:cubicBezTo>
                <a:cubicBezTo>
                  <a:pt x="14611" y="20190"/>
                  <a:pt x="14556" y="20169"/>
                  <a:pt x="14501" y="20155"/>
                </a:cubicBezTo>
                <a:cubicBezTo>
                  <a:pt x="8920" y="17308"/>
                  <a:pt x="4296" y="12685"/>
                  <a:pt x="1448" y="7105"/>
                </a:cubicBezTo>
                <a:cubicBezTo>
                  <a:pt x="1432" y="7048"/>
                  <a:pt x="1412" y="6991"/>
                  <a:pt x="1386" y="6936"/>
                </a:cubicBezTo>
                <a:cubicBezTo>
                  <a:pt x="1118" y="6369"/>
                  <a:pt x="982" y="5770"/>
                  <a:pt x="982" y="5155"/>
                </a:cubicBezTo>
                <a:cubicBezTo>
                  <a:pt x="982" y="2774"/>
                  <a:pt x="3067" y="982"/>
                  <a:pt x="4418" y="982"/>
                </a:cubicBezTo>
                <a:cubicBezTo>
                  <a:pt x="4595" y="982"/>
                  <a:pt x="4712" y="1072"/>
                  <a:pt x="4765" y="1126"/>
                </a:cubicBezTo>
                <a:cubicBezTo>
                  <a:pt x="4777" y="1139"/>
                  <a:pt x="4800" y="1164"/>
                  <a:pt x="4832" y="1216"/>
                </a:cubicBezTo>
                <a:cubicBezTo>
                  <a:pt x="4849" y="1244"/>
                  <a:pt x="4868" y="1270"/>
                  <a:pt x="4888" y="1296"/>
                </a:cubicBezTo>
                <a:lnTo>
                  <a:pt x="8121" y="5453"/>
                </a:lnTo>
                <a:cubicBezTo>
                  <a:pt x="8146" y="5485"/>
                  <a:pt x="8173" y="5515"/>
                  <a:pt x="8202" y="5544"/>
                </a:cubicBezTo>
                <a:cubicBezTo>
                  <a:pt x="8255" y="5598"/>
                  <a:pt x="8345" y="5714"/>
                  <a:pt x="8345" y="5891"/>
                </a:cubicBezTo>
                <a:cubicBezTo>
                  <a:pt x="8345" y="5978"/>
                  <a:pt x="8321" y="6060"/>
                  <a:pt x="8274" y="6135"/>
                </a:cubicBezTo>
                <a:lnTo>
                  <a:pt x="7180" y="7221"/>
                </a:lnTo>
                <a:cubicBezTo>
                  <a:pt x="7175" y="7227"/>
                  <a:pt x="7170" y="7230"/>
                  <a:pt x="7165" y="7236"/>
                </a:cubicBezTo>
                <a:cubicBezTo>
                  <a:pt x="6769" y="7609"/>
                  <a:pt x="6543" y="8126"/>
                  <a:pt x="6543" y="8668"/>
                </a:cubicBezTo>
                <a:cubicBezTo>
                  <a:pt x="6543" y="9175"/>
                  <a:pt x="6740" y="9658"/>
                  <a:pt x="7082" y="10020"/>
                </a:cubicBezTo>
                <a:cubicBezTo>
                  <a:pt x="7094" y="10040"/>
                  <a:pt x="7107" y="10059"/>
                  <a:pt x="7121" y="10078"/>
                </a:cubicBezTo>
                <a:cubicBezTo>
                  <a:pt x="8327" y="11745"/>
                  <a:pt x="9810" y="13222"/>
                  <a:pt x="11528" y="14468"/>
                </a:cubicBezTo>
                <a:cubicBezTo>
                  <a:pt x="11541" y="14478"/>
                  <a:pt x="11555" y="14488"/>
                  <a:pt x="11568" y="14496"/>
                </a:cubicBezTo>
                <a:cubicBezTo>
                  <a:pt x="11931" y="14844"/>
                  <a:pt x="12418" y="15045"/>
                  <a:pt x="12928" y="15045"/>
                </a:cubicBezTo>
                <a:cubicBezTo>
                  <a:pt x="13440" y="15045"/>
                  <a:pt x="13934" y="14839"/>
                  <a:pt x="14301" y="14479"/>
                </a:cubicBezTo>
                <a:cubicBezTo>
                  <a:pt x="14320" y="14463"/>
                  <a:pt x="14338" y="14445"/>
                  <a:pt x="14356" y="14427"/>
                </a:cubicBezTo>
                <a:lnTo>
                  <a:pt x="15456" y="13320"/>
                </a:lnTo>
                <a:cubicBezTo>
                  <a:pt x="15533" y="13272"/>
                  <a:pt x="15615" y="13247"/>
                  <a:pt x="15701" y="13247"/>
                </a:cubicBezTo>
                <a:cubicBezTo>
                  <a:pt x="15878" y="13247"/>
                  <a:pt x="15995" y="13337"/>
                  <a:pt x="16048" y="13391"/>
                </a:cubicBezTo>
                <a:cubicBezTo>
                  <a:pt x="16077" y="13419"/>
                  <a:pt x="16108" y="13446"/>
                  <a:pt x="16140" y="13472"/>
                </a:cubicBezTo>
                <a:lnTo>
                  <a:pt x="20296" y="16704"/>
                </a:lnTo>
                <a:cubicBezTo>
                  <a:pt x="20323" y="16725"/>
                  <a:pt x="20351" y="16745"/>
                  <a:pt x="20379" y="16762"/>
                </a:cubicBezTo>
                <a:cubicBezTo>
                  <a:pt x="20431" y="16794"/>
                  <a:pt x="20455" y="16816"/>
                  <a:pt x="20466" y="16827"/>
                </a:cubicBezTo>
                <a:cubicBezTo>
                  <a:pt x="20520" y="16881"/>
                  <a:pt x="20610" y="16998"/>
                  <a:pt x="20610" y="17174"/>
                </a:cubicBezTo>
                <a:cubicBezTo>
                  <a:pt x="20610" y="17208"/>
                  <a:pt x="20612" y="17240"/>
                  <a:pt x="20616" y="17273"/>
                </a:cubicBezTo>
                <a:cubicBezTo>
                  <a:pt x="20539" y="18625"/>
                  <a:pt x="18774" y="20618"/>
                  <a:pt x="16445" y="20618"/>
                </a:cubicBezTo>
                <a:moveTo>
                  <a:pt x="21600" y="17174"/>
                </a:moveTo>
                <a:lnTo>
                  <a:pt x="21592" y="17174"/>
                </a:lnTo>
                <a:cubicBezTo>
                  <a:pt x="21592" y="16768"/>
                  <a:pt x="21427" y="16399"/>
                  <a:pt x="21161" y="16133"/>
                </a:cubicBezTo>
                <a:cubicBezTo>
                  <a:pt x="21082" y="16054"/>
                  <a:pt x="20994" y="15988"/>
                  <a:pt x="20899" y="15930"/>
                </a:cubicBezTo>
                <a:lnTo>
                  <a:pt x="16743" y="12697"/>
                </a:lnTo>
                <a:cubicBezTo>
                  <a:pt x="16476" y="12430"/>
                  <a:pt x="16108" y="12265"/>
                  <a:pt x="15701" y="12265"/>
                </a:cubicBezTo>
                <a:cubicBezTo>
                  <a:pt x="15368" y="12265"/>
                  <a:pt x="15065" y="12380"/>
                  <a:pt x="14819" y="12567"/>
                </a:cubicBezTo>
                <a:lnTo>
                  <a:pt x="13659" y="13736"/>
                </a:lnTo>
                <a:lnTo>
                  <a:pt x="13656" y="13733"/>
                </a:lnTo>
                <a:cubicBezTo>
                  <a:pt x="13477" y="13934"/>
                  <a:pt x="13218" y="14063"/>
                  <a:pt x="12928" y="14063"/>
                </a:cubicBezTo>
                <a:cubicBezTo>
                  <a:pt x="12595" y="14063"/>
                  <a:pt x="12303" y="13897"/>
                  <a:pt x="12125" y="13645"/>
                </a:cubicBezTo>
                <a:cubicBezTo>
                  <a:pt x="12119" y="13654"/>
                  <a:pt x="12111" y="13664"/>
                  <a:pt x="12104" y="13674"/>
                </a:cubicBezTo>
                <a:cubicBezTo>
                  <a:pt x="10500" y="12510"/>
                  <a:pt x="9078" y="11109"/>
                  <a:pt x="7916" y="9503"/>
                </a:cubicBezTo>
                <a:cubicBezTo>
                  <a:pt x="7927" y="9495"/>
                  <a:pt x="7937" y="9486"/>
                  <a:pt x="7949" y="9479"/>
                </a:cubicBezTo>
                <a:cubicBezTo>
                  <a:pt x="7693" y="9299"/>
                  <a:pt x="7525" y="9004"/>
                  <a:pt x="7525" y="8668"/>
                </a:cubicBezTo>
                <a:cubicBezTo>
                  <a:pt x="7525" y="8368"/>
                  <a:pt x="7662" y="8101"/>
                  <a:pt x="7873" y="7920"/>
                </a:cubicBezTo>
                <a:lnTo>
                  <a:pt x="7872" y="7918"/>
                </a:lnTo>
                <a:lnTo>
                  <a:pt x="9026" y="6773"/>
                </a:lnTo>
                <a:cubicBezTo>
                  <a:pt x="9213" y="6528"/>
                  <a:pt x="9327" y="6225"/>
                  <a:pt x="9327" y="5891"/>
                </a:cubicBezTo>
                <a:cubicBezTo>
                  <a:pt x="9327" y="5484"/>
                  <a:pt x="9162" y="5116"/>
                  <a:pt x="8896" y="4850"/>
                </a:cubicBezTo>
                <a:lnTo>
                  <a:pt x="5663" y="693"/>
                </a:lnTo>
                <a:cubicBezTo>
                  <a:pt x="5604" y="599"/>
                  <a:pt x="5538" y="510"/>
                  <a:pt x="5459" y="431"/>
                </a:cubicBezTo>
                <a:cubicBezTo>
                  <a:pt x="5193" y="165"/>
                  <a:pt x="4825" y="0"/>
                  <a:pt x="4418" y="0"/>
                </a:cubicBezTo>
                <a:cubicBezTo>
                  <a:pt x="2455" y="0"/>
                  <a:pt x="0" y="2308"/>
                  <a:pt x="0" y="5155"/>
                </a:cubicBezTo>
                <a:cubicBezTo>
                  <a:pt x="0" y="5944"/>
                  <a:pt x="183" y="6688"/>
                  <a:pt x="499" y="7356"/>
                </a:cubicBezTo>
                <a:lnTo>
                  <a:pt x="483" y="7372"/>
                </a:lnTo>
                <a:cubicBezTo>
                  <a:pt x="3436" y="13255"/>
                  <a:pt x="8345" y="18164"/>
                  <a:pt x="14228" y="21118"/>
                </a:cubicBezTo>
                <a:lnTo>
                  <a:pt x="14244" y="21101"/>
                </a:lnTo>
                <a:cubicBezTo>
                  <a:pt x="14912" y="21418"/>
                  <a:pt x="15657" y="21600"/>
                  <a:pt x="16445" y="21600"/>
                </a:cubicBezTo>
                <a:cubicBezTo>
                  <a:pt x="19292" y="21600"/>
                  <a:pt x="21600" y="19145"/>
                  <a:pt x="21600" y="17182"/>
                </a:cubicBezTo>
                <a:cubicBezTo>
                  <a:pt x="21600" y="17180"/>
                  <a:pt x="21600" y="17177"/>
                  <a:pt x="21600" y="17174"/>
                </a:cubicBezTo>
              </a:path>
            </a:pathLst>
          </a:custGeom>
          <a:solidFill>
            <a:schemeClr val="accent1"/>
          </a:solidFill>
          <a:ln w="12700">
            <a:miter lim="400000"/>
          </a:ln>
        </p:spPr>
        <p:txBody>
          <a:bodyPr lIns="38100" tIns="38100" rIns="38100" bIns="38100" anchor="ctr"/>
          <a:lstStyle/>
          <a:p>
            <a:endParaRPr>
              <a:solidFill>
                <a:prstClr val="black"/>
              </a:solidFill>
            </a:endParaRPr>
          </a:p>
        </p:txBody>
      </p:sp>
      <p:sp>
        <p:nvSpPr>
          <p:cNvPr id="28" name="Text Placeholder 12"/>
          <p:cNvSpPr>
            <a:spLocks noGrp="1"/>
          </p:cNvSpPr>
          <p:nvPr userDrawn="1">
            <p:ph type="body" sz="quarter" idx="20" hasCustomPrompt="1"/>
          </p:nvPr>
        </p:nvSpPr>
        <p:spPr>
          <a:xfrm>
            <a:off x="5889896" y="5297359"/>
            <a:ext cx="1516748" cy="607179"/>
          </a:xfrm>
          <a:prstGeom prst="rect">
            <a:avLst/>
          </a:prstGeom>
        </p:spPr>
        <p:txBody>
          <a:bodyPr anchor="ctr" anchorCtr="0"/>
          <a:lstStyle>
            <a:lvl1pPr marL="0" indent="0">
              <a:lnSpc>
                <a:spcPct val="125000"/>
              </a:lnSpc>
              <a:spcBef>
                <a:spcPts val="0"/>
              </a:spcBef>
              <a:buNone/>
              <a:defRPr sz="1600" baseline="0">
                <a:solidFill>
                  <a:schemeClr val="bg1"/>
                </a:solidFill>
              </a:defRPr>
            </a:lvl1pPr>
            <a:lvl2pPr>
              <a:defRPr sz="1200">
                <a:solidFill>
                  <a:schemeClr val="tx2"/>
                </a:solidFill>
              </a:defRPr>
            </a:lvl2pPr>
            <a:lvl3pPr>
              <a:defRPr sz="1200">
                <a:solidFill>
                  <a:schemeClr val="tx2"/>
                </a:solidFill>
              </a:defRPr>
            </a:lvl3pPr>
            <a:lvl4pPr>
              <a:defRPr sz="1200">
                <a:solidFill>
                  <a:schemeClr val="tx2"/>
                </a:solidFill>
              </a:defRPr>
            </a:lvl4pPr>
            <a:lvl5pPr>
              <a:defRPr sz="1200">
                <a:solidFill>
                  <a:schemeClr val="tx2"/>
                </a:solidFill>
              </a:defRPr>
            </a:lvl5pPr>
          </a:lstStyle>
          <a:p>
            <a:pPr lvl="0"/>
            <a:r>
              <a:rPr lang="en-US" dirty="0"/>
              <a:t>250-828-3451</a:t>
            </a:r>
            <a:endParaRPr lang="en-CA" dirty="0"/>
          </a:p>
        </p:txBody>
      </p:sp>
      <p:sp>
        <p:nvSpPr>
          <p:cNvPr id="29" name="Text Placeholder 12"/>
          <p:cNvSpPr>
            <a:spLocks noGrp="1"/>
          </p:cNvSpPr>
          <p:nvPr userDrawn="1">
            <p:ph type="body" sz="quarter" idx="21" hasCustomPrompt="1"/>
          </p:nvPr>
        </p:nvSpPr>
        <p:spPr>
          <a:xfrm>
            <a:off x="8539307" y="5297359"/>
            <a:ext cx="2644509" cy="607179"/>
          </a:xfrm>
          <a:prstGeom prst="rect">
            <a:avLst/>
          </a:prstGeom>
        </p:spPr>
        <p:txBody>
          <a:bodyPr anchor="ctr" anchorCtr="0"/>
          <a:lstStyle>
            <a:lvl1pPr marL="0" indent="0">
              <a:lnSpc>
                <a:spcPct val="125000"/>
              </a:lnSpc>
              <a:spcBef>
                <a:spcPts val="0"/>
              </a:spcBef>
              <a:buNone/>
              <a:defRPr sz="1600" baseline="0">
                <a:solidFill>
                  <a:schemeClr val="bg1"/>
                </a:solidFill>
              </a:defRPr>
            </a:lvl1pPr>
            <a:lvl2pPr>
              <a:defRPr sz="1200">
                <a:solidFill>
                  <a:schemeClr val="tx2"/>
                </a:solidFill>
              </a:defRPr>
            </a:lvl2pPr>
            <a:lvl3pPr>
              <a:defRPr sz="1200">
                <a:solidFill>
                  <a:schemeClr val="tx2"/>
                </a:solidFill>
              </a:defRPr>
            </a:lvl3pPr>
            <a:lvl4pPr>
              <a:defRPr sz="1200">
                <a:solidFill>
                  <a:schemeClr val="tx2"/>
                </a:solidFill>
              </a:defRPr>
            </a:lvl4pPr>
            <a:lvl5pPr>
              <a:defRPr sz="1200">
                <a:solidFill>
                  <a:schemeClr val="tx2"/>
                </a:solidFill>
              </a:defRPr>
            </a:lvl5pPr>
          </a:lstStyle>
          <a:p>
            <a:pPr lvl="0"/>
            <a:r>
              <a:rPr lang="en-US" dirty="0"/>
              <a:t>gsawatzky@kamloops.ca</a:t>
            </a:r>
            <a:endParaRPr lang="en-CA" dirty="0"/>
          </a:p>
        </p:txBody>
      </p:sp>
    </p:spTree>
    <p:extLst>
      <p:ext uri="{BB962C8B-B14F-4D97-AF65-F5344CB8AC3E}">
        <p14:creationId xmlns:p14="http://schemas.microsoft.com/office/powerpoint/2010/main" val="1373661008"/>
      </p:ext>
    </p:extLst>
  </p:cSld>
  <p:clrMapOvr>
    <a:masterClrMapping/>
  </p:clrMapOvr>
  <p:transition spd="med">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Image Right">
    <p:spTree>
      <p:nvGrpSpPr>
        <p:cNvPr id="1" name=""/>
        <p:cNvGrpSpPr/>
        <p:nvPr/>
      </p:nvGrpSpPr>
      <p:grpSpPr>
        <a:xfrm>
          <a:off x="0" y="0"/>
          <a:ext cx="0" cy="0"/>
          <a:chOff x="0" y="0"/>
          <a:chExt cx="0" cy="0"/>
        </a:xfrm>
      </p:grpSpPr>
      <p:sp>
        <p:nvSpPr>
          <p:cNvPr id="2" name="Picture Placeholder 3">
            <a:extLst>
              <a:ext uri="{FF2B5EF4-FFF2-40B4-BE49-F238E27FC236}">
                <a16:creationId xmlns:a16="http://schemas.microsoft.com/office/drawing/2014/main" id="{F5DC3470-05F1-C244-B1CC-F8FC154C4283}"/>
              </a:ext>
            </a:extLst>
          </p:cNvPr>
          <p:cNvSpPr>
            <a:spLocks noGrp="1"/>
          </p:cNvSpPr>
          <p:nvPr>
            <p:ph type="pic" sz="quarter" idx="16" hasCustomPrompt="1"/>
          </p:nvPr>
        </p:nvSpPr>
        <p:spPr>
          <a:xfrm>
            <a:off x="7593807" y="0"/>
            <a:ext cx="4598193" cy="6674400"/>
          </a:xfrm>
          <a:prstGeom prst="rect">
            <a:avLst/>
          </a:prstGeom>
          <a:pattFill prst="pct10">
            <a:fgClr>
              <a:schemeClr val="tx1"/>
            </a:fgClr>
            <a:bgClr>
              <a:schemeClr val="bg1"/>
            </a:bgClr>
          </a:pattFill>
        </p:spPr>
        <p:txBody>
          <a:bodyPr wrap="square" anchor="ctr">
            <a:noAutofit/>
          </a:bodyPr>
          <a:lstStyle>
            <a:lvl1pPr marL="0" indent="0" algn="ctr">
              <a:buNone/>
              <a:defRPr sz="1600" b="0" i="0">
                <a:latin typeface="+mn-lt"/>
                <a:ea typeface="Helvetica" panose="020B0604020202020204" pitchFamily="34" charset="0"/>
                <a:cs typeface="Helvetica" panose="020B0604020202020204" pitchFamily="34" charset="0"/>
              </a:defRPr>
            </a:lvl1pPr>
          </a:lstStyle>
          <a:p>
            <a:r>
              <a:rPr lang="en-US" dirty="0"/>
              <a:t>Insert Image</a:t>
            </a:r>
          </a:p>
        </p:txBody>
      </p:sp>
      <p:sp>
        <p:nvSpPr>
          <p:cNvPr id="9" name="Text Placeholder 7"/>
          <p:cNvSpPr>
            <a:spLocks noGrp="1"/>
          </p:cNvSpPr>
          <p:nvPr>
            <p:ph type="body" sz="quarter" idx="17" hasCustomPrompt="1"/>
          </p:nvPr>
        </p:nvSpPr>
        <p:spPr>
          <a:xfrm>
            <a:off x="808038" y="1111689"/>
            <a:ext cx="5940000" cy="1080000"/>
          </a:xfrm>
          <a:prstGeom prst="rect">
            <a:avLst/>
          </a:prstGeom>
        </p:spPr>
        <p:txBody>
          <a:bodyPr anchor="b" anchorCtr="0"/>
          <a:lstStyle>
            <a:lvl1pPr marL="0" indent="0">
              <a:lnSpc>
                <a:spcPct val="100000"/>
              </a:lnSpc>
              <a:spcBef>
                <a:spcPts val="0"/>
              </a:spcBef>
              <a:buNone/>
              <a:defRPr sz="3600" b="1" baseline="0">
                <a:latin typeface="+mj-lt"/>
              </a:defRPr>
            </a:lvl1pPr>
          </a:lstStyle>
          <a:p>
            <a:pPr lvl="0"/>
            <a:r>
              <a:rPr lang="en-US" dirty="0"/>
              <a:t>Click Here to Add </a:t>
            </a:r>
            <a:br>
              <a:rPr lang="en-US" dirty="0"/>
            </a:br>
            <a:r>
              <a:rPr lang="en-US" dirty="0"/>
              <a:t>a Slide Heading</a:t>
            </a:r>
          </a:p>
        </p:txBody>
      </p:sp>
      <p:sp>
        <p:nvSpPr>
          <p:cNvPr id="11" name="Text Placeholder 10"/>
          <p:cNvSpPr>
            <a:spLocks noGrp="1"/>
          </p:cNvSpPr>
          <p:nvPr>
            <p:ph type="body" sz="quarter" idx="18" hasCustomPrompt="1"/>
          </p:nvPr>
        </p:nvSpPr>
        <p:spPr>
          <a:xfrm>
            <a:off x="808038" y="2397603"/>
            <a:ext cx="5940000" cy="357789"/>
          </a:xfrm>
          <a:prstGeom prst="rect">
            <a:avLst/>
          </a:prstGeom>
        </p:spPr>
        <p:txBody>
          <a:bodyPr/>
          <a:lstStyle>
            <a:lvl1pPr marL="0" indent="0">
              <a:lnSpc>
                <a:spcPct val="100000"/>
              </a:lnSpc>
              <a:spcBef>
                <a:spcPts val="0"/>
              </a:spcBef>
              <a:buNone/>
              <a:defRPr sz="2400" baseline="0">
                <a:solidFill>
                  <a:schemeClr val="accent1"/>
                </a:solidFill>
              </a:defRPr>
            </a:lvl1pPr>
          </a:lstStyle>
          <a:p>
            <a:pPr lvl="0"/>
            <a:r>
              <a:rPr lang="en-US" dirty="0"/>
              <a:t>Click here to add a subheading</a:t>
            </a:r>
            <a:endParaRPr lang="en-CA" dirty="0"/>
          </a:p>
        </p:txBody>
      </p:sp>
      <p:sp>
        <p:nvSpPr>
          <p:cNvPr id="13" name="Text Placeholder 12"/>
          <p:cNvSpPr>
            <a:spLocks noGrp="1"/>
          </p:cNvSpPr>
          <p:nvPr>
            <p:ph type="body" sz="quarter" idx="19" hasCustomPrompt="1"/>
          </p:nvPr>
        </p:nvSpPr>
        <p:spPr>
          <a:xfrm>
            <a:off x="808038" y="2859024"/>
            <a:ext cx="5940000" cy="3132792"/>
          </a:xfrm>
          <a:prstGeom prst="rect">
            <a:avLst/>
          </a:prstGeom>
        </p:spPr>
        <p:txBody>
          <a:bodyPr/>
          <a:lstStyle>
            <a:lvl1pPr marL="0" indent="0">
              <a:lnSpc>
                <a:spcPct val="100000"/>
              </a:lnSpc>
              <a:spcBef>
                <a:spcPts val="0"/>
              </a:spcBef>
              <a:buNone/>
              <a:defRPr sz="1600" baseline="0">
                <a:solidFill>
                  <a:schemeClr val="tx2"/>
                </a:solidFill>
              </a:defRPr>
            </a:lvl1pPr>
            <a:lvl2pPr>
              <a:defRPr sz="1200">
                <a:solidFill>
                  <a:schemeClr val="tx2"/>
                </a:solidFill>
              </a:defRPr>
            </a:lvl2pPr>
            <a:lvl3pPr>
              <a:defRPr sz="1200">
                <a:solidFill>
                  <a:schemeClr val="tx2"/>
                </a:solidFill>
              </a:defRPr>
            </a:lvl3pPr>
            <a:lvl4pPr>
              <a:defRPr sz="1200">
                <a:solidFill>
                  <a:schemeClr val="tx2"/>
                </a:solidFill>
              </a:defRPr>
            </a:lvl4pPr>
            <a:lvl5pPr>
              <a:defRPr sz="1200">
                <a:solidFill>
                  <a:schemeClr val="tx2"/>
                </a:solidFill>
              </a:defRPr>
            </a:lvl5pPr>
          </a:lstStyle>
          <a:p>
            <a:pPr lvl="0"/>
            <a:r>
              <a:rPr lang="en-US" dirty="0"/>
              <a:t>Click here to add your main text. </a:t>
            </a:r>
            <a:endParaRPr lang="en-CA" dirty="0"/>
          </a:p>
        </p:txBody>
      </p:sp>
    </p:spTree>
    <p:extLst>
      <p:ext uri="{BB962C8B-B14F-4D97-AF65-F5344CB8AC3E}">
        <p14:creationId xmlns:p14="http://schemas.microsoft.com/office/powerpoint/2010/main" val="4258297136"/>
      </p:ext>
    </p:extLst>
  </p:cSld>
  <p:clrMapOvr>
    <a:masterClrMapping/>
  </p:clrMapOvr>
  <p:transition spd="med">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Image Lef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C5234BD4-9EB9-B449-AD5C-6F5047D9461D}"/>
              </a:ext>
            </a:extLst>
          </p:cNvPr>
          <p:cNvSpPr>
            <a:spLocks noGrp="1"/>
          </p:cNvSpPr>
          <p:nvPr>
            <p:ph type="pic" sz="quarter" idx="16" hasCustomPrompt="1"/>
          </p:nvPr>
        </p:nvSpPr>
        <p:spPr>
          <a:xfrm>
            <a:off x="0" y="0"/>
            <a:ext cx="4598193" cy="6674400"/>
          </a:xfrm>
          <a:prstGeom prst="rect">
            <a:avLst/>
          </a:prstGeom>
          <a:pattFill prst="pct10">
            <a:fgClr>
              <a:schemeClr val="tx1"/>
            </a:fgClr>
            <a:bgClr>
              <a:schemeClr val="bg1"/>
            </a:bgClr>
          </a:pattFill>
        </p:spPr>
        <p:txBody>
          <a:bodyPr wrap="square" anchor="ctr">
            <a:noAutofit/>
          </a:bodyPr>
          <a:lstStyle>
            <a:lvl1pPr marL="0" indent="0" algn="ctr">
              <a:buNone/>
              <a:defRPr sz="1600" b="0" i="0">
                <a:latin typeface="+mn-lt"/>
                <a:ea typeface="Helvetica" panose="020B0604020202020204" pitchFamily="34" charset="0"/>
                <a:cs typeface="Helvetica" panose="020B0604020202020204" pitchFamily="34" charset="0"/>
              </a:defRPr>
            </a:lvl1pPr>
          </a:lstStyle>
          <a:p>
            <a:r>
              <a:rPr lang="en-US" dirty="0"/>
              <a:t>Insert Image</a:t>
            </a:r>
          </a:p>
        </p:txBody>
      </p:sp>
      <p:sp>
        <p:nvSpPr>
          <p:cNvPr id="7" name="Text Placeholder 7"/>
          <p:cNvSpPr>
            <a:spLocks noGrp="1"/>
          </p:cNvSpPr>
          <p:nvPr>
            <p:ph type="body" sz="quarter" idx="17" hasCustomPrompt="1"/>
          </p:nvPr>
        </p:nvSpPr>
        <p:spPr>
          <a:xfrm>
            <a:off x="5440998" y="1111689"/>
            <a:ext cx="5940000" cy="1080000"/>
          </a:xfrm>
          <a:prstGeom prst="rect">
            <a:avLst/>
          </a:prstGeom>
        </p:spPr>
        <p:txBody>
          <a:bodyPr anchor="b" anchorCtr="0"/>
          <a:lstStyle>
            <a:lvl1pPr marL="0" indent="0">
              <a:lnSpc>
                <a:spcPct val="100000"/>
              </a:lnSpc>
              <a:spcBef>
                <a:spcPts val="0"/>
              </a:spcBef>
              <a:buNone/>
              <a:defRPr sz="3600" b="1" baseline="0">
                <a:latin typeface="+mj-lt"/>
              </a:defRPr>
            </a:lvl1pPr>
          </a:lstStyle>
          <a:p>
            <a:pPr lvl="0"/>
            <a:r>
              <a:rPr lang="en-US" dirty="0"/>
              <a:t>Click Here to Add </a:t>
            </a:r>
            <a:br>
              <a:rPr lang="en-US" dirty="0"/>
            </a:br>
            <a:r>
              <a:rPr lang="en-US" dirty="0"/>
              <a:t>a Slide Heading</a:t>
            </a:r>
          </a:p>
        </p:txBody>
      </p:sp>
      <p:sp>
        <p:nvSpPr>
          <p:cNvPr id="8" name="Text Placeholder 10"/>
          <p:cNvSpPr>
            <a:spLocks noGrp="1"/>
          </p:cNvSpPr>
          <p:nvPr>
            <p:ph type="body" sz="quarter" idx="18" hasCustomPrompt="1"/>
          </p:nvPr>
        </p:nvSpPr>
        <p:spPr>
          <a:xfrm>
            <a:off x="5440998" y="2397603"/>
            <a:ext cx="5940000" cy="357789"/>
          </a:xfrm>
          <a:prstGeom prst="rect">
            <a:avLst/>
          </a:prstGeom>
        </p:spPr>
        <p:txBody>
          <a:bodyPr/>
          <a:lstStyle>
            <a:lvl1pPr marL="0" indent="0">
              <a:lnSpc>
                <a:spcPct val="100000"/>
              </a:lnSpc>
              <a:spcBef>
                <a:spcPts val="0"/>
              </a:spcBef>
              <a:buNone/>
              <a:defRPr sz="2400" baseline="0">
                <a:solidFill>
                  <a:schemeClr val="accent1"/>
                </a:solidFill>
              </a:defRPr>
            </a:lvl1pPr>
          </a:lstStyle>
          <a:p>
            <a:pPr lvl="0"/>
            <a:r>
              <a:rPr lang="en-US" dirty="0"/>
              <a:t>Click here to add a subheading</a:t>
            </a:r>
            <a:endParaRPr lang="en-CA" dirty="0"/>
          </a:p>
        </p:txBody>
      </p:sp>
      <p:sp>
        <p:nvSpPr>
          <p:cNvPr id="9" name="Text Placeholder 12"/>
          <p:cNvSpPr>
            <a:spLocks noGrp="1"/>
          </p:cNvSpPr>
          <p:nvPr>
            <p:ph type="body" sz="quarter" idx="19" hasCustomPrompt="1"/>
          </p:nvPr>
        </p:nvSpPr>
        <p:spPr>
          <a:xfrm>
            <a:off x="5440998" y="2859024"/>
            <a:ext cx="5940000" cy="3132792"/>
          </a:xfrm>
          <a:prstGeom prst="rect">
            <a:avLst/>
          </a:prstGeom>
        </p:spPr>
        <p:txBody>
          <a:bodyPr/>
          <a:lstStyle>
            <a:lvl1pPr marL="0" indent="0">
              <a:lnSpc>
                <a:spcPct val="100000"/>
              </a:lnSpc>
              <a:spcBef>
                <a:spcPts val="0"/>
              </a:spcBef>
              <a:buNone/>
              <a:defRPr sz="1600" baseline="0">
                <a:solidFill>
                  <a:schemeClr val="tx2"/>
                </a:solidFill>
              </a:defRPr>
            </a:lvl1pPr>
            <a:lvl2pPr>
              <a:defRPr sz="1200">
                <a:solidFill>
                  <a:schemeClr val="tx2"/>
                </a:solidFill>
              </a:defRPr>
            </a:lvl2pPr>
            <a:lvl3pPr>
              <a:defRPr sz="1200">
                <a:solidFill>
                  <a:schemeClr val="tx2"/>
                </a:solidFill>
              </a:defRPr>
            </a:lvl3pPr>
            <a:lvl4pPr>
              <a:defRPr sz="1200">
                <a:solidFill>
                  <a:schemeClr val="tx2"/>
                </a:solidFill>
              </a:defRPr>
            </a:lvl4pPr>
            <a:lvl5pPr>
              <a:defRPr sz="1200">
                <a:solidFill>
                  <a:schemeClr val="tx2"/>
                </a:solidFill>
              </a:defRPr>
            </a:lvl5pPr>
          </a:lstStyle>
          <a:p>
            <a:pPr lvl="0"/>
            <a:r>
              <a:rPr lang="en-US" dirty="0"/>
              <a:t>Click here to add your main text. </a:t>
            </a:r>
            <a:endParaRPr lang="en-CA" dirty="0"/>
          </a:p>
        </p:txBody>
      </p:sp>
    </p:spTree>
    <p:extLst>
      <p:ext uri="{BB962C8B-B14F-4D97-AF65-F5344CB8AC3E}">
        <p14:creationId xmlns:p14="http://schemas.microsoft.com/office/powerpoint/2010/main" val="437931658"/>
      </p:ext>
    </p:extLst>
  </p:cSld>
  <p:clrMapOvr>
    <a:masterClrMapping/>
  </p:clrMapOvr>
  <p:transition spd="med">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 Images with Text">
    <p:spTree>
      <p:nvGrpSpPr>
        <p:cNvPr id="1" name=""/>
        <p:cNvGrpSpPr/>
        <p:nvPr/>
      </p:nvGrpSpPr>
      <p:grpSpPr>
        <a:xfrm>
          <a:off x="0" y="0"/>
          <a:ext cx="0" cy="0"/>
          <a:chOff x="0" y="0"/>
          <a:chExt cx="0" cy="0"/>
        </a:xfrm>
      </p:grpSpPr>
      <p:sp>
        <p:nvSpPr>
          <p:cNvPr id="5" name="Picture Placeholder 3">
            <a:extLst>
              <a:ext uri="{FF2B5EF4-FFF2-40B4-BE49-F238E27FC236}">
                <a16:creationId xmlns:a16="http://schemas.microsoft.com/office/drawing/2014/main" id="{F5DC3470-05F1-C244-B1CC-F8FC154C4283}"/>
              </a:ext>
            </a:extLst>
          </p:cNvPr>
          <p:cNvSpPr>
            <a:spLocks noGrp="1"/>
          </p:cNvSpPr>
          <p:nvPr>
            <p:ph type="pic" sz="quarter" idx="17" hasCustomPrompt="1"/>
          </p:nvPr>
        </p:nvSpPr>
        <p:spPr>
          <a:xfrm>
            <a:off x="0" y="0"/>
            <a:ext cx="6098400" cy="3337200"/>
          </a:xfrm>
          <a:prstGeom prst="rect">
            <a:avLst/>
          </a:prstGeom>
          <a:pattFill prst="pct10">
            <a:fgClr>
              <a:schemeClr val="tx1"/>
            </a:fgClr>
            <a:bgClr>
              <a:schemeClr val="bg1"/>
            </a:bgClr>
          </a:pattFill>
        </p:spPr>
        <p:txBody>
          <a:bodyPr wrap="square" anchor="ctr">
            <a:noAutofit/>
          </a:bodyPr>
          <a:lstStyle>
            <a:lvl1pPr marL="0" indent="0" algn="ctr">
              <a:buNone/>
              <a:defRPr sz="1600" b="0" i="0">
                <a:latin typeface="+mn-lt"/>
                <a:ea typeface="Helvetica" panose="020B0604020202020204" pitchFamily="34" charset="0"/>
                <a:cs typeface="Helvetica" panose="020B0604020202020204" pitchFamily="34" charset="0"/>
              </a:defRPr>
            </a:lvl1pPr>
          </a:lstStyle>
          <a:p>
            <a:r>
              <a:rPr lang="en-US" dirty="0"/>
              <a:t>Insert Image</a:t>
            </a:r>
          </a:p>
        </p:txBody>
      </p:sp>
      <p:sp>
        <p:nvSpPr>
          <p:cNvPr id="8" name="Text Placeholder 11"/>
          <p:cNvSpPr>
            <a:spLocks noGrp="1"/>
          </p:cNvSpPr>
          <p:nvPr>
            <p:ph type="body" sz="quarter" idx="21" hasCustomPrompt="1"/>
          </p:nvPr>
        </p:nvSpPr>
        <p:spPr>
          <a:xfrm>
            <a:off x="808038" y="4314232"/>
            <a:ext cx="4515400" cy="1661055"/>
          </a:xfrm>
          <a:prstGeom prst="rect">
            <a:avLst/>
          </a:prstGeom>
        </p:spPr>
        <p:txBody>
          <a:bodyPr/>
          <a:lstStyle>
            <a:lvl1pPr marL="0" indent="0" algn="l">
              <a:lnSpc>
                <a:spcPct val="100000"/>
              </a:lnSpc>
              <a:spcBef>
                <a:spcPts val="0"/>
              </a:spcBef>
              <a:spcAft>
                <a:spcPts val="0"/>
              </a:spcAft>
              <a:buNone/>
              <a:defRPr sz="1600" baseline="0">
                <a:solidFill>
                  <a:schemeClr val="tx2"/>
                </a:solidFill>
              </a:defRPr>
            </a:lvl1pPr>
            <a:lvl2pPr marL="457200" indent="0">
              <a:buNone/>
              <a:defRPr>
                <a:solidFill>
                  <a:schemeClr val="tx2"/>
                </a:solidFill>
              </a:defRPr>
            </a:lvl2pPr>
            <a:lvl3pPr marL="914400" indent="0">
              <a:buNone/>
              <a:defRPr>
                <a:solidFill>
                  <a:schemeClr val="tx2"/>
                </a:solidFill>
              </a:defRPr>
            </a:lvl3pPr>
            <a:lvl4pPr marL="1371600" indent="0">
              <a:buNone/>
              <a:defRPr>
                <a:solidFill>
                  <a:schemeClr val="tx2"/>
                </a:solidFill>
              </a:defRPr>
            </a:lvl4pPr>
            <a:lvl5pPr marL="1828800" indent="0">
              <a:buNone/>
              <a:defRPr>
                <a:solidFill>
                  <a:schemeClr val="tx2"/>
                </a:solidFill>
              </a:defRPr>
            </a:lvl5pPr>
          </a:lstStyle>
          <a:p>
            <a:pPr lvl="0"/>
            <a:r>
              <a:rPr lang="en-US" dirty="0"/>
              <a:t>Click to add main text.</a:t>
            </a:r>
            <a:endParaRPr lang="en-CA" dirty="0"/>
          </a:p>
        </p:txBody>
      </p:sp>
      <p:sp>
        <p:nvSpPr>
          <p:cNvPr id="9" name="Text Placeholder 10"/>
          <p:cNvSpPr>
            <a:spLocks noGrp="1"/>
          </p:cNvSpPr>
          <p:nvPr>
            <p:ph type="body" sz="quarter" idx="22" hasCustomPrompt="1"/>
          </p:nvPr>
        </p:nvSpPr>
        <p:spPr>
          <a:xfrm>
            <a:off x="808038" y="3889248"/>
            <a:ext cx="4515400" cy="338400"/>
          </a:xfrm>
          <a:prstGeom prst="rect">
            <a:avLst/>
          </a:prstGeom>
        </p:spPr>
        <p:txBody>
          <a:bodyPr/>
          <a:lstStyle>
            <a:lvl1pPr marL="0" indent="0" algn="l">
              <a:lnSpc>
                <a:spcPct val="100000"/>
              </a:lnSpc>
              <a:spcBef>
                <a:spcPts val="0"/>
              </a:spcBef>
              <a:buNone/>
              <a:defRPr sz="2400" baseline="0">
                <a:solidFill>
                  <a:schemeClr val="tx1"/>
                </a:solidFill>
              </a:defRPr>
            </a:lvl1pPr>
          </a:lstStyle>
          <a:p>
            <a:pPr lvl="0"/>
            <a:r>
              <a:rPr lang="en-US" dirty="0"/>
              <a:t>Click to add heading</a:t>
            </a:r>
            <a:endParaRPr lang="en-CA" dirty="0"/>
          </a:p>
        </p:txBody>
      </p:sp>
      <p:sp>
        <p:nvSpPr>
          <p:cNvPr id="13" name="Picture Placeholder 3">
            <a:extLst>
              <a:ext uri="{FF2B5EF4-FFF2-40B4-BE49-F238E27FC236}">
                <a16:creationId xmlns:a16="http://schemas.microsoft.com/office/drawing/2014/main" id="{F5DC3470-05F1-C244-B1CC-F8FC154C4283}"/>
              </a:ext>
            </a:extLst>
          </p:cNvPr>
          <p:cNvSpPr>
            <a:spLocks noGrp="1"/>
          </p:cNvSpPr>
          <p:nvPr>
            <p:ph type="pic" sz="quarter" idx="23" hasCustomPrompt="1"/>
          </p:nvPr>
        </p:nvSpPr>
        <p:spPr>
          <a:xfrm>
            <a:off x="6098400" y="3333600"/>
            <a:ext cx="6098400" cy="3335981"/>
          </a:xfrm>
          <a:prstGeom prst="rect">
            <a:avLst/>
          </a:prstGeom>
          <a:pattFill prst="pct10">
            <a:fgClr>
              <a:schemeClr val="tx1"/>
            </a:fgClr>
            <a:bgClr>
              <a:schemeClr val="bg1"/>
            </a:bgClr>
          </a:pattFill>
        </p:spPr>
        <p:txBody>
          <a:bodyPr wrap="square" anchor="ctr">
            <a:noAutofit/>
          </a:bodyPr>
          <a:lstStyle>
            <a:lvl1pPr marL="0" indent="0" algn="ctr">
              <a:buNone/>
              <a:defRPr sz="1600" b="0" i="0">
                <a:latin typeface="+mn-lt"/>
                <a:ea typeface="Helvetica" panose="020B0604020202020204" pitchFamily="34" charset="0"/>
                <a:cs typeface="Helvetica" panose="020B0604020202020204" pitchFamily="34" charset="0"/>
              </a:defRPr>
            </a:lvl1pPr>
          </a:lstStyle>
          <a:p>
            <a:r>
              <a:rPr lang="en-US" dirty="0"/>
              <a:t>Insert Image</a:t>
            </a:r>
          </a:p>
        </p:txBody>
      </p:sp>
      <p:sp>
        <p:nvSpPr>
          <p:cNvPr id="14" name="Text Placeholder 11"/>
          <p:cNvSpPr>
            <a:spLocks noGrp="1"/>
          </p:cNvSpPr>
          <p:nvPr>
            <p:ph type="body" sz="quarter" idx="24" hasCustomPrompt="1"/>
          </p:nvPr>
        </p:nvSpPr>
        <p:spPr>
          <a:xfrm>
            <a:off x="6889900" y="1033703"/>
            <a:ext cx="4515400" cy="1661055"/>
          </a:xfrm>
          <a:prstGeom prst="rect">
            <a:avLst/>
          </a:prstGeom>
        </p:spPr>
        <p:txBody>
          <a:bodyPr/>
          <a:lstStyle>
            <a:lvl1pPr marL="0" indent="0" algn="l">
              <a:lnSpc>
                <a:spcPct val="100000"/>
              </a:lnSpc>
              <a:spcBef>
                <a:spcPts val="0"/>
              </a:spcBef>
              <a:spcAft>
                <a:spcPts val="0"/>
              </a:spcAft>
              <a:buNone/>
              <a:defRPr sz="1600" baseline="0">
                <a:solidFill>
                  <a:schemeClr val="tx2"/>
                </a:solidFill>
              </a:defRPr>
            </a:lvl1pPr>
            <a:lvl2pPr marL="457200" indent="0">
              <a:buNone/>
              <a:defRPr>
                <a:solidFill>
                  <a:schemeClr val="tx2"/>
                </a:solidFill>
              </a:defRPr>
            </a:lvl2pPr>
            <a:lvl3pPr marL="914400" indent="0">
              <a:buNone/>
              <a:defRPr>
                <a:solidFill>
                  <a:schemeClr val="tx2"/>
                </a:solidFill>
              </a:defRPr>
            </a:lvl3pPr>
            <a:lvl4pPr marL="1371600" indent="0">
              <a:buNone/>
              <a:defRPr>
                <a:solidFill>
                  <a:schemeClr val="tx2"/>
                </a:solidFill>
              </a:defRPr>
            </a:lvl4pPr>
            <a:lvl5pPr marL="1828800" indent="0">
              <a:buNone/>
              <a:defRPr>
                <a:solidFill>
                  <a:schemeClr val="tx2"/>
                </a:solidFill>
              </a:defRPr>
            </a:lvl5pPr>
          </a:lstStyle>
          <a:p>
            <a:pPr lvl="0"/>
            <a:r>
              <a:rPr lang="en-US" dirty="0"/>
              <a:t>Click to add main text.</a:t>
            </a:r>
            <a:endParaRPr lang="en-CA" dirty="0"/>
          </a:p>
        </p:txBody>
      </p:sp>
      <p:sp>
        <p:nvSpPr>
          <p:cNvPr id="15" name="Text Placeholder 10"/>
          <p:cNvSpPr>
            <a:spLocks noGrp="1"/>
          </p:cNvSpPr>
          <p:nvPr>
            <p:ph type="body" sz="quarter" idx="25" hasCustomPrompt="1"/>
          </p:nvPr>
        </p:nvSpPr>
        <p:spPr>
          <a:xfrm>
            <a:off x="6889900" y="615188"/>
            <a:ext cx="3684548" cy="339746"/>
          </a:xfrm>
          <a:prstGeom prst="rect">
            <a:avLst/>
          </a:prstGeom>
        </p:spPr>
        <p:txBody>
          <a:bodyPr/>
          <a:lstStyle>
            <a:lvl1pPr marL="0" indent="0" algn="l">
              <a:lnSpc>
                <a:spcPct val="100000"/>
              </a:lnSpc>
              <a:spcBef>
                <a:spcPts val="0"/>
              </a:spcBef>
              <a:buNone/>
              <a:defRPr sz="2400" baseline="0">
                <a:solidFill>
                  <a:schemeClr val="tx1"/>
                </a:solidFill>
              </a:defRPr>
            </a:lvl1pPr>
          </a:lstStyle>
          <a:p>
            <a:pPr lvl="0"/>
            <a:r>
              <a:rPr lang="en-US" dirty="0"/>
              <a:t>Click to add heading</a:t>
            </a:r>
            <a:endParaRPr lang="en-CA" dirty="0"/>
          </a:p>
        </p:txBody>
      </p:sp>
    </p:spTree>
    <p:extLst>
      <p:ext uri="{BB962C8B-B14F-4D97-AF65-F5344CB8AC3E}">
        <p14:creationId xmlns:p14="http://schemas.microsoft.com/office/powerpoint/2010/main" val="2308845076"/>
      </p:ext>
    </p:extLst>
  </p:cSld>
  <p:clrMapOvr>
    <a:masterClrMapping/>
  </p:clrMapOvr>
  <p:transition spd="med">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 Images">
    <p:spTree>
      <p:nvGrpSpPr>
        <p:cNvPr id="1" name=""/>
        <p:cNvGrpSpPr/>
        <p:nvPr/>
      </p:nvGrpSpPr>
      <p:grpSpPr>
        <a:xfrm>
          <a:off x="0" y="0"/>
          <a:ext cx="0" cy="0"/>
          <a:chOff x="0" y="0"/>
          <a:chExt cx="0" cy="0"/>
        </a:xfrm>
      </p:grpSpPr>
      <p:sp>
        <p:nvSpPr>
          <p:cNvPr id="3" name="Picture Placeholder 3">
            <a:extLst>
              <a:ext uri="{FF2B5EF4-FFF2-40B4-BE49-F238E27FC236}">
                <a16:creationId xmlns:a16="http://schemas.microsoft.com/office/drawing/2014/main" id="{F5DC3470-05F1-C244-B1CC-F8FC154C4283}"/>
              </a:ext>
            </a:extLst>
          </p:cNvPr>
          <p:cNvSpPr>
            <a:spLocks noGrp="1"/>
          </p:cNvSpPr>
          <p:nvPr>
            <p:ph type="pic" sz="quarter" idx="17" hasCustomPrompt="1"/>
          </p:nvPr>
        </p:nvSpPr>
        <p:spPr>
          <a:xfrm>
            <a:off x="0" y="0"/>
            <a:ext cx="6098400" cy="3337200"/>
          </a:xfrm>
          <a:prstGeom prst="rect">
            <a:avLst/>
          </a:prstGeom>
          <a:pattFill prst="pct10">
            <a:fgClr>
              <a:schemeClr val="tx1"/>
            </a:fgClr>
            <a:bgClr>
              <a:schemeClr val="bg1"/>
            </a:bgClr>
          </a:pattFill>
        </p:spPr>
        <p:txBody>
          <a:bodyPr wrap="square" anchor="ctr">
            <a:noAutofit/>
          </a:bodyPr>
          <a:lstStyle>
            <a:lvl1pPr marL="0" indent="0" algn="ctr">
              <a:buNone/>
              <a:defRPr sz="1600" b="0" i="0">
                <a:latin typeface="+mn-lt"/>
                <a:ea typeface="Helvetica" panose="020B0604020202020204" pitchFamily="34" charset="0"/>
                <a:cs typeface="Helvetica" panose="020B0604020202020204" pitchFamily="34" charset="0"/>
              </a:defRPr>
            </a:lvl1pPr>
          </a:lstStyle>
          <a:p>
            <a:r>
              <a:rPr lang="en-US" dirty="0"/>
              <a:t>Insert Image</a:t>
            </a:r>
          </a:p>
        </p:txBody>
      </p:sp>
      <p:sp>
        <p:nvSpPr>
          <p:cNvPr id="5" name="Picture Placeholder 3">
            <a:extLst>
              <a:ext uri="{FF2B5EF4-FFF2-40B4-BE49-F238E27FC236}">
                <a16:creationId xmlns:a16="http://schemas.microsoft.com/office/drawing/2014/main" id="{F5DC3470-05F1-C244-B1CC-F8FC154C4283}"/>
              </a:ext>
            </a:extLst>
          </p:cNvPr>
          <p:cNvSpPr>
            <a:spLocks noGrp="1"/>
          </p:cNvSpPr>
          <p:nvPr>
            <p:ph type="pic" sz="quarter" idx="19" hasCustomPrompt="1"/>
          </p:nvPr>
        </p:nvSpPr>
        <p:spPr>
          <a:xfrm>
            <a:off x="6098400" y="0"/>
            <a:ext cx="6098400" cy="3337200"/>
          </a:xfrm>
          <a:prstGeom prst="rect">
            <a:avLst/>
          </a:prstGeom>
          <a:pattFill prst="pct10">
            <a:fgClr>
              <a:schemeClr val="tx1"/>
            </a:fgClr>
            <a:bgClr>
              <a:schemeClr val="bg1"/>
            </a:bgClr>
          </a:pattFill>
        </p:spPr>
        <p:txBody>
          <a:bodyPr wrap="square" anchor="ctr">
            <a:noAutofit/>
          </a:bodyPr>
          <a:lstStyle>
            <a:lvl1pPr marL="0" indent="0" algn="ctr">
              <a:buNone/>
              <a:defRPr sz="1600" b="0" i="0">
                <a:latin typeface="+mn-lt"/>
                <a:ea typeface="Helvetica" panose="020B0604020202020204" pitchFamily="34" charset="0"/>
                <a:cs typeface="Helvetica" panose="020B0604020202020204" pitchFamily="34" charset="0"/>
              </a:defRPr>
            </a:lvl1pPr>
          </a:lstStyle>
          <a:p>
            <a:r>
              <a:rPr lang="en-US" dirty="0"/>
              <a:t>Insert Image</a:t>
            </a:r>
          </a:p>
        </p:txBody>
      </p:sp>
      <p:sp>
        <p:nvSpPr>
          <p:cNvPr id="7" name="Picture Placeholder 3">
            <a:extLst>
              <a:ext uri="{FF2B5EF4-FFF2-40B4-BE49-F238E27FC236}">
                <a16:creationId xmlns:a16="http://schemas.microsoft.com/office/drawing/2014/main" id="{F5DC3470-05F1-C244-B1CC-F8FC154C4283}"/>
              </a:ext>
            </a:extLst>
          </p:cNvPr>
          <p:cNvSpPr>
            <a:spLocks noGrp="1"/>
          </p:cNvSpPr>
          <p:nvPr>
            <p:ph type="pic" sz="quarter" idx="20" hasCustomPrompt="1"/>
          </p:nvPr>
        </p:nvSpPr>
        <p:spPr>
          <a:xfrm>
            <a:off x="0" y="3337200"/>
            <a:ext cx="6098400" cy="3337200"/>
          </a:xfrm>
          <a:prstGeom prst="rect">
            <a:avLst/>
          </a:prstGeom>
          <a:pattFill prst="pct10">
            <a:fgClr>
              <a:schemeClr val="tx1"/>
            </a:fgClr>
            <a:bgClr>
              <a:schemeClr val="bg1"/>
            </a:bgClr>
          </a:pattFill>
        </p:spPr>
        <p:txBody>
          <a:bodyPr wrap="square" anchor="ctr">
            <a:noAutofit/>
          </a:bodyPr>
          <a:lstStyle>
            <a:lvl1pPr marL="0" indent="0" algn="ctr">
              <a:buNone/>
              <a:defRPr sz="1600" b="0" i="0">
                <a:latin typeface="+mn-lt"/>
                <a:ea typeface="Helvetica" panose="020B0604020202020204" pitchFamily="34" charset="0"/>
                <a:cs typeface="Helvetica" panose="020B0604020202020204" pitchFamily="34" charset="0"/>
              </a:defRPr>
            </a:lvl1pPr>
          </a:lstStyle>
          <a:p>
            <a:r>
              <a:rPr lang="en-US" dirty="0"/>
              <a:t>Insert Image</a:t>
            </a:r>
          </a:p>
        </p:txBody>
      </p:sp>
      <p:sp>
        <p:nvSpPr>
          <p:cNvPr id="8" name="Picture Placeholder 3">
            <a:extLst>
              <a:ext uri="{FF2B5EF4-FFF2-40B4-BE49-F238E27FC236}">
                <a16:creationId xmlns:a16="http://schemas.microsoft.com/office/drawing/2014/main" id="{F5DC3470-05F1-C244-B1CC-F8FC154C4283}"/>
              </a:ext>
            </a:extLst>
          </p:cNvPr>
          <p:cNvSpPr>
            <a:spLocks noGrp="1"/>
          </p:cNvSpPr>
          <p:nvPr>
            <p:ph type="pic" sz="quarter" idx="21" hasCustomPrompt="1"/>
          </p:nvPr>
        </p:nvSpPr>
        <p:spPr>
          <a:xfrm>
            <a:off x="6098400" y="3337200"/>
            <a:ext cx="6098400" cy="3337200"/>
          </a:xfrm>
          <a:prstGeom prst="rect">
            <a:avLst/>
          </a:prstGeom>
          <a:pattFill prst="pct10">
            <a:fgClr>
              <a:schemeClr val="tx1"/>
            </a:fgClr>
            <a:bgClr>
              <a:schemeClr val="bg1"/>
            </a:bgClr>
          </a:pattFill>
        </p:spPr>
        <p:txBody>
          <a:bodyPr wrap="square" anchor="ctr">
            <a:noAutofit/>
          </a:bodyPr>
          <a:lstStyle>
            <a:lvl1pPr marL="0" indent="0" algn="ctr">
              <a:buNone/>
              <a:defRPr sz="1600" b="0" i="0">
                <a:latin typeface="+mn-lt"/>
                <a:ea typeface="Helvetica" panose="020B0604020202020204" pitchFamily="34" charset="0"/>
                <a:cs typeface="Helvetica" panose="020B0604020202020204" pitchFamily="34" charset="0"/>
              </a:defRPr>
            </a:lvl1pPr>
          </a:lstStyle>
          <a:p>
            <a:r>
              <a:rPr lang="en-US" dirty="0"/>
              <a:t>Insert Image</a:t>
            </a:r>
          </a:p>
        </p:txBody>
      </p:sp>
    </p:spTree>
    <p:extLst>
      <p:ext uri="{BB962C8B-B14F-4D97-AF65-F5344CB8AC3E}">
        <p14:creationId xmlns:p14="http://schemas.microsoft.com/office/powerpoint/2010/main" val="2156942763"/>
      </p:ext>
    </p:extLst>
  </p:cSld>
  <p:clrMapOvr>
    <a:masterClrMapping/>
  </p:clrMapOvr>
  <p:transition spd="med">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 Images">
    <p:spTree>
      <p:nvGrpSpPr>
        <p:cNvPr id="1" name=""/>
        <p:cNvGrpSpPr/>
        <p:nvPr/>
      </p:nvGrpSpPr>
      <p:grpSpPr>
        <a:xfrm>
          <a:off x="0" y="0"/>
          <a:ext cx="0" cy="0"/>
          <a:chOff x="0" y="0"/>
          <a:chExt cx="0" cy="0"/>
        </a:xfrm>
      </p:grpSpPr>
      <p:sp>
        <p:nvSpPr>
          <p:cNvPr id="3" name="Picture Placeholder 3">
            <a:extLst>
              <a:ext uri="{FF2B5EF4-FFF2-40B4-BE49-F238E27FC236}">
                <a16:creationId xmlns:a16="http://schemas.microsoft.com/office/drawing/2014/main" id="{C5234BD4-9EB9-B449-AD5C-6F5047D9461D}"/>
              </a:ext>
            </a:extLst>
          </p:cNvPr>
          <p:cNvSpPr>
            <a:spLocks noGrp="1"/>
          </p:cNvSpPr>
          <p:nvPr>
            <p:ph type="pic" sz="quarter" idx="16" hasCustomPrompt="1"/>
          </p:nvPr>
        </p:nvSpPr>
        <p:spPr>
          <a:xfrm>
            <a:off x="-900" y="0"/>
            <a:ext cx="4064400" cy="6674400"/>
          </a:xfrm>
          <a:prstGeom prst="rect">
            <a:avLst/>
          </a:prstGeom>
          <a:pattFill prst="pct10">
            <a:fgClr>
              <a:schemeClr val="tx1"/>
            </a:fgClr>
            <a:bgClr>
              <a:schemeClr val="bg1"/>
            </a:bgClr>
          </a:pattFill>
        </p:spPr>
        <p:txBody>
          <a:bodyPr wrap="square" anchor="ctr">
            <a:noAutofit/>
          </a:bodyPr>
          <a:lstStyle>
            <a:lvl1pPr marL="0" indent="0" algn="ctr">
              <a:buNone/>
              <a:defRPr sz="1600" b="0" i="0">
                <a:latin typeface="+mn-lt"/>
                <a:ea typeface="Helvetica" panose="020B0604020202020204" pitchFamily="34" charset="0"/>
                <a:cs typeface="Helvetica" panose="020B0604020202020204" pitchFamily="34" charset="0"/>
              </a:defRPr>
            </a:lvl1pPr>
          </a:lstStyle>
          <a:p>
            <a:r>
              <a:rPr lang="en-US" dirty="0"/>
              <a:t>Insert Image</a:t>
            </a:r>
          </a:p>
        </p:txBody>
      </p:sp>
      <p:sp>
        <p:nvSpPr>
          <p:cNvPr id="6" name="Picture Placeholder 3">
            <a:extLst>
              <a:ext uri="{FF2B5EF4-FFF2-40B4-BE49-F238E27FC236}">
                <a16:creationId xmlns:a16="http://schemas.microsoft.com/office/drawing/2014/main" id="{C5234BD4-9EB9-B449-AD5C-6F5047D9461D}"/>
              </a:ext>
            </a:extLst>
          </p:cNvPr>
          <p:cNvSpPr>
            <a:spLocks noGrp="1"/>
          </p:cNvSpPr>
          <p:nvPr>
            <p:ph type="pic" sz="quarter" idx="17" hasCustomPrompt="1"/>
          </p:nvPr>
        </p:nvSpPr>
        <p:spPr>
          <a:xfrm>
            <a:off x="4063800" y="0"/>
            <a:ext cx="4064400" cy="6674400"/>
          </a:xfrm>
          <a:prstGeom prst="rect">
            <a:avLst/>
          </a:prstGeom>
          <a:pattFill prst="pct10">
            <a:fgClr>
              <a:schemeClr val="tx1"/>
            </a:fgClr>
            <a:bgClr>
              <a:schemeClr val="bg1"/>
            </a:bgClr>
          </a:pattFill>
        </p:spPr>
        <p:txBody>
          <a:bodyPr wrap="square" anchor="ctr">
            <a:noAutofit/>
          </a:bodyPr>
          <a:lstStyle>
            <a:lvl1pPr marL="0" indent="0" algn="ctr">
              <a:buNone/>
              <a:defRPr sz="1600" b="0" i="0">
                <a:latin typeface="+mn-lt"/>
                <a:ea typeface="Helvetica" panose="020B0604020202020204" pitchFamily="34" charset="0"/>
                <a:cs typeface="Helvetica" panose="020B0604020202020204" pitchFamily="34" charset="0"/>
              </a:defRPr>
            </a:lvl1pPr>
          </a:lstStyle>
          <a:p>
            <a:r>
              <a:rPr lang="en-US" dirty="0"/>
              <a:t>Insert Image</a:t>
            </a:r>
          </a:p>
        </p:txBody>
      </p:sp>
      <p:sp>
        <p:nvSpPr>
          <p:cNvPr id="7" name="Picture Placeholder 3">
            <a:extLst>
              <a:ext uri="{FF2B5EF4-FFF2-40B4-BE49-F238E27FC236}">
                <a16:creationId xmlns:a16="http://schemas.microsoft.com/office/drawing/2014/main" id="{C5234BD4-9EB9-B449-AD5C-6F5047D9461D}"/>
              </a:ext>
            </a:extLst>
          </p:cNvPr>
          <p:cNvSpPr>
            <a:spLocks noGrp="1"/>
          </p:cNvSpPr>
          <p:nvPr>
            <p:ph type="pic" sz="quarter" idx="18" hasCustomPrompt="1"/>
          </p:nvPr>
        </p:nvSpPr>
        <p:spPr>
          <a:xfrm>
            <a:off x="8128200" y="0"/>
            <a:ext cx="4064400" cy="6674400"/>
          </a:xfrm>
          <a:prstGeom prst="rect">
            <a:avLst/>
          </a:prstGeom>
          <a:pattFill prst="pct10">
            <a:fgClr>
              <a:schemeClr val="tx1"/>
            </a:fgClr>
            <a:bgClr>
              <a:schemeClr val="bg1"/>
            </a:bgClr>
          </a:pattFill>
        </p:spPr>
        <p:txBody>
          <a:bodyPr wrap="square" anchor="ctr">
            <a:noAutofit/>
          </a:bodyPr>
          <a:lstStyle>
            <a:lvl1pPr marL="0" indent="0" algn="ctr">
              <a:buNone/>
              <a:defRPr sz="1600" b="0" i="0">
                <a:latin typeface="+mn-lt"/>
                <a:ea typeface="Helvetica" panose="020B0604020202020204" pitchFamily="34" charset="0"/>
                <a:cs typeface="Helvetica" panose="020B0604020202020204" pitchFamily="34" charset="0"/>
              </a:defRPr>
            </a:lvl1pPr>
          </a:lstStyle>
          <a:p>
            <a:r>
              <a:rPr lang="en-US" dirty="0"/>
              <a:t>Insert Image</a:t>
            </a:r>
          </a:p>
        </p:txBody>
      </p:sp>
    </p:spTree>
    <p:extLst>
      <p:ext uri="{BB962C8B-B14F-4D97-AF65-F5344CB8AC3E}">
        <p14:creationId xmlns:p14="http://schemas.microsoft.com/office/powerpoint/2010/main" val="3434107317"/>
      </p:ext>
    </p:extLst>
  </p:cSld>
  <p:clrMapOvr>
    <a:masterClrMapping/>
  </p:clrMapOvr>
  <p:transition spd="med">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 Images">
    <p:spTree>
      <p:nvGrpSpPr>
        <p:cNvPr id="1" name=""/>
        <p:cNvGrpSpPr/>
        <p:nvPr/>
      </p:nvGrpSpPr>
      <p:grpSpPr>
        <a:xfrm>
          <a:off x="0" y="0"/>
          <a:ext cx="0" cy="0"/>
          <a:chOff x="0" y="0"/>
          <a:chExt cx="0" cy="0"/>
        </a:xfrm>
      </p:grpSpPr>
      <p:sp>
        <p:nvSpPr>
          <p:cNvPr id="3" name="Picture Placeholder 3">
            <a:extLst>
              <a:ext uri="{FF2B5EF4-FFF2-40B4-BE49-F238E27FC236}">
                <a16:creationId xmlns:a16="http://schemas.microsoft.com/office/drawing/2014/main" id="{C5234BD4-9EB9-B449-AD5C-6F5047D9461D}"/>
              </a:ext>
            </a:extLst>
          </p:cNvPr>
          <p:cNvSpPr>
            <a:spLocks noGrp="1"/>
          </p:cNvSpPr>
          <p:nvPr>
            <p:ph type="pic" sz="quarter" idx="16" hasCustomPrompt="1"/>
          </p:nvPr>
        </p:nvSpPr>
        <p:spPr>
          <a:xfrm>
            <a:off x="-900" y="0"/>
            <a:ext cx="6098400" cy="6674400"/>
          </a:xfrm>
          <a:prstGeom prst="rect">
            <a:avLst/>
          </a:prstGeom>
          <a:pattFill prst="pct10">
            <a:fgClr>
              <a:schemeClr val="tx1"/>
            </a:fgClr>
            <a:bgClr>
              <a:schemeClr val="bg1"/>
            </a:bgClr>
          </a:pattFill>
        </p:spPr>
        <p:txBody>
          <a:bodyPr wrap="square" anchor="ctr">
            <a:noAutofit/>
          </a:bodyPr>
          <a:lstStyle>
            <a:lvl1pPr marL="0" indent="0" algn="ctr">
              <a:buNone/>
              <a:defRPr sz="1600" b="0" i="0">
                <a:latin typeface="+mn-lt"/>
                <a:ea typeface="Helvetica" panose="020B0604020202020204" pitchFamily="34" charset="0"/>
                <a:cs typeface="Helvetica" panose="020B0604020202020204" pitchFamily="34" charset="0"/>
              </a:defRPr>
            </a:lvl1pPr>
          </a:lstStyle>
          <a:p>
            <a:r>
              <a:rPr lang="en-US" dirty="0"/>
              <a:t>Insert Image</a:t>
            </a:r>
          </a:p>
        </p:txBody>
      </p:sp>
      <p:sp>
        <p:nvSpPr>
          <p:cNvPr id="4" name="Picture Placeholder 3">
            <a:extLst>
              <a:ext uri="{FF2B5EF4-FFF2-40B4-BE49-F238E27FC236}">
                <a16:creationId xmlns:a16="http://schemas.microsoft.com/office/drawing/2014/main" id="{C5234BD4-9EB9-B449-AD5C-6F5047D9461D}"/>
              </a:ext>
            </a:extLst>
          </p:cNvPr>
          <p:cNvSpPr>
            <a:spLocks noGrp="1"/>
          </p:cNvSpPr>
          <p:nvPr>
            <p:ph type="pic" sz="quarter" idx="17" hasCustomPrompt="1"/>
          </p:nvPr>
        </p:nvSpPr>
        <p:spPr>
          <a:xfrm>
            <a:off x="6093600" y="0"/>
            <a:ext cx="6098400" cy="6674400"/>
          </a:xfrm>
          <a:prstGeom prst="rect">
            <a:avLst/>
          </a:prstGeom>
          <a:pattFill prst="pct10">
            <a:fgClr>
              <a:schemeClr val="tx1"/>
            </a:fgClr>
            <a:bgClr>
              <a:schemeClr val="bg1"/>
            </a:bgClr>
          </a:pattFill>
        </p:spPr>
        <p:txBody>
          <a:bodyPr wrap="square" anchor="ctr">
            <a:noAutofit/>
          </a:bodyPr>
          <a:lstStyle>
            <a:lvl1pPr marL="0" indent="0" algn="ctr">
              <a:buNone/>
              <a:defRPr sz="1600" b="0" i="0">
                <a:latin typeface="+mn-lt"/>
                <a:ea typeface="Helvetica" panose="020B0604020202020204" pitchFamily="34" charset="0"/>
                <a:cs typeface="Helvetica" panose="020B0604020202020204" pitchFamily="34" charset="0"/>
              </a:defRPr>
            </a:lvl1pPr>
          </a:lstStyle>
          <a:p>
            <a:r>
              <a:rPr lang="en-US" dirty="0"/>
              <a:t>Insert Image</a:t>
            </a:r>
          </a:p>
        </p:txBody>
      </p:sp>
    </p:spTree>
    <p:extLst>
      <p:ext uri="{BB962C8B-B14F-4D97-AF65-F5344CB8AC3E}">
        <p14:creationId xmlns:p14="http://schemas.microsoft.com/office/powerpoint/2010/main" val="1434270390"/>
      </p:ext>
    </p:extLst>
  </p:cSld>
  <p:clrMapOvr>
    <a:masterClrMapping/>
  </p:clrMapOvr>
  <p:transition spd="med">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Full Image">
    <p:spTree>
      <p:nvGrpSpPr>
        <p:cNvPr id="1" name=""/>
        <p:cNvGrpSpPr/>
        <p:nvPr/>
      </p:nvGrpSpPr>
      <p:grpSpPr>
        <a:xfrm>
          <a:off x="0" y="0"/>
          <a:ext cx="0" cy="0"/>
          <a:chOff x="0" y="0"/>
          <a:chExt cx="0" cy="0"/>
        </a:xfrm>
      </p:grpSpPr>
      <p:sp>
        <p:nvSpPr>
          <p:cNvPr id="3" name="Picture Placeholder 5">
            <a:extLst>
              <a:ext uri="{FF2B5EF4-FFF2-40B4-BE49-F238E27FC236}">
                <a16:creationId xmlns:a16="http://schemas.microsoft.com/office/drawing/2014/main" id="{ED86405D-5180-6940-9B36-92D787CC7365}"/>
              </a:ext>
            </a:extLst>
          </p:cNvPr>
          <p:cNvSpPr>
            <a:spLocks noGrp="1"/>
          </p:cNvSpPr>
          <p:nvPr>
            <p:ph type="pic" sz="quarter" idx="13" hasCustomPrompt="1"/>
          </p:nvPr>
        </p:nvSpPr>
        <p:spPr>
          <a:xfrm>
            <a:off x="0" y="0"/>
            <a:ext cx="12192000" cy="6674400"/>
          </a:xfrm>
          <a:prstGeom prst="rect">
            <a:avLst/>
          </a:prstGeom>
          <a:pattFill prst="pct10">
            <a:fgClr>
              <a:schemeClr val="tx1"/>
            </a:fgClr>
            <a:bgClr>
              <a:schemeClr val="bg1"/>
            </a:bgClr>
          </a:pattFill>
        </p:spPr>
        <p:txBody>
          <a:bodyPr wrap="square" anchor="ctr">
            <a:noAutofit/>
          </a:bodyPr>
          <a:lstStyle>
            <a:lvl1pPr marL="0" indent="0" algn="ctr">
              <a:buNone/>
              <a:defRPr sz="1600" b="0" i="0">
                <a:latin typeface="+mn-lt"/>
                <a:ea typeface="Helvetica" panose="020B0604020202020204" pitchFamily="34" charset="0"/>
                <a:cs typeface="Helvetica" panose="020B0604020202020204" pitchFamily="34" charset="0"/>
              </a:defRPr>
            </a:lvl1pPr>
          </a:lstStyle>
          <a:p>
            <a:r>
              <a:rPr lang="en-US" dirty="0"/>
              <a:t>Insert Image</a:t>
            </a:r>
          </a:p>
        </p:txBody>
      </p:sp>
    </p:spTree>
    <p:extLst>
      <p:ext uri="{BB962C8B-B14F-4D97-AF65-F5344CB8AC3E}">
        <p14:creationId xmlns:p14="http://schemas.microsoft.com/office/powerpoint/2010/main" val="2274374316"/>
      </p:ext>
    </p:extLst>
  </p:cSld>
  <p:clrMapOvr>
    <a:masterClrMapping/>
  </p:clrMapOvr>
  <p:transition spd="med">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29.xml"/><Relationship Id="rId1"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DB0715F-2E42-E741-B9EB-1C9DF1316CE7}"/>
              </a:ext>
            </a:extLst>
          </p:cNvPr>
          <p:cNvSpPr txBox="1"/>
          <p:nvPr userDrawn="1"/>
        </p:nvSpPr>
        <p:spPr>
          <a:xfrm>
            <a:off x="381425" y="420249"/>
            <a:ext cx="5621178" cy="253901"/>
          </a:xfrm>
          <a:prstGeom prst="rect">
            <a:avLst/>
          </a:prstGeom>
          <a:noFill/>
        </p:spPr>
        <p:txBody>
          <a:bodyPr wrap="square" rtlCol="0">
            <a:noAutofit/>
          </a:bodyPr>
          <a:lstStyle/>
          <a:p>
            <a:r>
              <a:rPr lang="en-US" sz="1100" b="1" dirty="0">
                <a:latin typeface="+mn-lt"/>
              </a:rPr>
              <a:t>City of Kamloops  </a:t>
            </a:r>
            <a:r>
              <a:rPr lang="en-US" sz="1100" dirty="0">
                <a:solidFill>
                  <a:schemeClr val="tx2"/>
                </a:solidFill>
                <a:latin typeface="+mn-lt"/>
              </a:rPr>
              <a:t>|  </a:t>
            </a:r>
            <a:r>
              <a:rPr lang="en-US" sz="1100" b="1" dirty="0">
                <a:solidFill>
                  <a:schemeClr val="tx1"/>
                </a:solidFill>
                <a:latin typeface="+mn-lt"/>
              </a:rPr>
              <a:t>Infrastructure Asset Management</a:t>
            </a:r>
          </a:p>
        </p:txBody>
      </p:sp>
      <p:pic>
        <p:nvPicPr>
          <p:cNvPr id="3" name="Picture 2">
            <a:extLst>
              <a:ext uri="{FF2B5EF4-FFF2-40B4-BE49-F238E27FC236}">
                <a16:creationId xmlns:a16="http://schemas.microsoft.com/office/drawing/2014/main" id="{6066A850-714B-FF4E-A21C-88BFABEFCB95}"/>
              </a:ext>
            </a:extLst>
          </p:cNvPr>
          <p:cNvPicPr>
            <a:picLocks noChangeAspect="1"/>
          </p:cNvPicPr>
          <p:nvPr userDrawn="1"/>
        </p:nvPicPr>
        <p:blipFill rotWithShape="1">
          <a:blip r:embed="rId29"/>
          <a:srcRect t="24304" b="33293"/>
          <a:stretch/>
        </p:blipFill>
        <p:spPr>
          <a:xfrm>
            <a:off x="0" y="6673369"/>
            <a:ext cx="12192000" cy="184631"/>
          </a:xfrm>
          <a:prstGeom prst="rect">
            <a:avLst/>
          </a:prstGeom>
        </p:spPr>
      </p:pic>
      <p:pic>
        <p:nvPicPr>
          <p:cNvPr id="4" name="Picture 3">
            <a:extLst>
              <a:ext uri="{FF2B5EF4-FFF2-40B4-BE49-F238E27FC236}">
                <a16:creationId xmlns:a16="http://schemas.microsoft.com/office/drawing/2014/main" id="{26CF9A3E-A72E-5341-8C87-D53290AE96AD}"/>
              </a:ext>
            </a:extLst>
          </p:cNvPr>
          <p:cNvPicPr>
            <a:picLocks noChangeAspect="1"/>
          </p:cNvPicPr>
          <p:nvPr userDrawn="1"/>
        </p:nvPicPr>
        <p:blipFill>
          <a:blip r:embed="rId30"/>
          <a:stretch>
            <a:fillRect/>
          </a:stretch>
        </p:blipFill>
        <p:spPr>
          <a:xfrm>
            <a:off x="10832805" y="250452"/>
            <a:ext cx="1095056" cy="685210"/>
          </a:xfrm>
          <a:prstGeom prst="rect">
            <a:avLst/>
          </a:prstGeom>
        </p:spPr>
      </p:pic>
    </p:spTree>
    <p:extLst>
      <p:ext uri="{BB962C8B-B14F-4D97-AF65-F5344CB8AC3E}">
        <p14:creationId xmlns:p14="http://schemas.microsoft.com/office/powerpoint/2010/main" val="502962026"/>
      </p:ext>
    </p:extLst>
  </p:cSld>
  <p:clrMap bg1="lt1" tx1="dk1" bg2="lt2" tx2="dk2" accent1="accent1" accent2="accent2" accent3="accent3" accent4="accent4" accent5="accent5" accent6="accent6" hlink="hlink" folHlink="folHlink"/>
  <p:sldLayoutIdLst>
    <p:sldLayoutId id="2147483659" r:id="rId1"/>
    <p:sldLayoutId id="2147483649" r:id="rId2"/>
    <p:sldLayoutId id="2147483651" r:id="rId3"/>
    <p:sldLayoutId id="2147483657" r:id="rId4"/>
    <p:sldLayoutId id="2147483676" r:id="rId5"/>
    <p:sldLayoutId id="2147483677" r:id="rId6"/>
    <p:sldLayoutId id="2147483678" r:id="rId7"/>
    <p:sldLayoutId id="2147483679" r:id="rId8"/>
    <p:sldLayoutId id="2147483652" r:id="rId9"/>
    <p:sldLayoutId id="2147483671" r:id="rId10"/>
    <p:sldLayoutId id="2147483653" r:id="rId11"/>
    <p:sldLayoutId id="2147483663" r:id="rId12"/>
    <p:sldLayoutId id="2147483654" r:id="rId13"/>
    <p:sldLayoutId id="2147483673" r:id="rId14"/>
    <p:sldLayoutId id="2147483674" r:id="rId15"/>
    <p:sldLayoutId id="2147483655" r:id="rId16"/>
    <p:sldLayoutId id="2147483680" r:id="rId17"/>
    <p:sldLayoutId id="2147483675" r:id="rId18"/>
    <p:sldLayoutId id="2147483656" r:id="rId19"/>
    <p:sldLayoutId id="2147483666" r:id="rId20"/>
    <p:sldLayoutId id="2147483669" r:id="rId21"/>
    <p:sldLayoutId id="2147483670" r:id="rId22"/>
    <p:sldLayoutId id="2147483667" r:id="rId23"/>
    <p:sldLayoutId id="2147483668" r:id="rId24"/>
    <p:sldLayoutId id="2147483660" r:id="rId25"/>
    <p:sldLayoutId id="2147483661" r:id="rId26"/>
    <p:sldLayoutId id="2147483662" r:id="rId27"/>
  </p:sldLayoutIdLst>
  <p:transition spd="med">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21197236"/>
      </p:ext>
    </p:extLst>
  </p:cSld>
  <p:clrMap bg1="lt1" tx1="dk1" bg2="lt2" tx2="dk2" accent1="accent1" accent2="accent2" accent3="accent3" accent4="accent4" accent5="accent5" accent6="accent6" hlink="hlink" folHlink="folHlink"/>
  <p:sldLayoutIdLst>
    <p:sldLayoutId id="2147483665" r:id="rId1"/>
    <p:sldLayoutId id="2147483681" r:id="rId2"/>
  </p:sldLayoutIdLst>
  <p:transition spd="med">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8.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3.xml"/><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24.jp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9.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2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12"/>
          <p:cNvSpPr>
            <a:spLocks noGrp="1"/>
          </p:cNvSpPr>
          <p:nvPr>
            <p:ph type="body" sz="quarter" idx="10"/>
          </p:nvPr>
        </p:nvSpPr>
        <p:spPr>
          <a:xfrm>
            <a:off x="912813" y="1693328"/>
            <a:ext cx="8869362" cy="1835150"/>
          </a:xfrm>
        </p:spPr>
        <p:txBody>
          <a:bodyPr/>
          <a:lstStyle/>
          <a:p>
            <a:r>
              <a:rPr lang="en-US" sz="4800" dirty="0"/>
              <a:t>Asset Management - Governance and Operations</a:t>
            </a:r>
            <a:endParaRPr lang="en-CA" sz="4800" dirty="0"/>
          </a:p>
        </p:txBody>
      </p:sp>
      <p:sp>
        <p:nvSpPr>
          <p:cNvPr id="14" name="Text Placeholder 13"/>
          <p:cNvSpPr>
            <a:spLocks noGrp="1"/>
          </p:cNvSpPr>
          <p:nvPr>
            <p:ph type="body" sz="quarter" idx="11"/>
          </p:nvPr>
        </p:nvSpPr>
        <p:spPr/>
        <p:txBody>
          <a:bodyPr/>
          <a:lstStyle/>
          <a:p>
            <a:r>
              <a:rPr lang="en-US" dirty="0"/>
              <a:t>October 31, 2024</a:t>
            </a:r>
          </a:p>
          <a:p>
            <a:r>
              <a:rPr lang="en-US" dirty="0"/>
              <a:t>Greg Sawatzky</a:t>
            </a:r>
            <a:endParaRPr lang="en-CA" dirty="0"/>
          </a:p>
        </p:txBody>
      </p:sp>
    </p:spTree>
    <p:extLst>
      <p:ext uri="{BB962C8B-B14F-4D97-AF65-F5344CB8AC3E}">
        <p14:creationId xmlns:p14="http://schemas.microsoft.com/office/powerpoint/2010/main" val="1535345425"/>
      </p:ext>
    </p:extLst>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6136FEC-5C6E-51CD-1F77-7177B7776C13}"/>
              </a:ext>
            </a:extLst>
          </p:cNvPr>
          <p:cNvSpPr txBox="1"/>
          <p:nvPr/>
        </p:nvSpPr>
        <p:spPr>
          <a:xfrm>
            <a:off x="1007706" y="1192193"/>
            <a:ext cx="10440955" cy="4686094"/>
          </a:xfrm>
          <a:prstGeom prst="rect">
            <a:avLst/>
          </a:prstGeom>
          <a:noFill/>
        </p:spPr>
        <p:txBody>
          <a:bodyPr wrap="square" numCol="1" spcCol="360000" rtlCol="0">
            <a:noAutofit/>
          </a:bodyPr>
          <a:lstStyle/>
          <a:p>
            <a:pPr algn="l"/>
            <a:endParaRPr lang="en-CA" sz="1800" b="0" i="0" u="none" strike="noStrike" baseline="0" dirty="0">
              <a:solidFill>
                <a:srgbClr val="000000"/>
              </a:solidFill>
              <a:latin typeface="Calibri" panose="020F0502020204030204" pitchFamily="34" charset="0"/>
            </a:endParaRPr>
          </a:p>
          <a:p>
            <a:r>
              <a:rPr lang="en-CA" sz="2400" b="1" i="1" u="none" strike="noStrike" baseline="0" dirty="0">
                <a:solidFill>
                  <a:srgbClr val="000000"/>
                </a:solidFill>
                <a:latin typeface="Calibri" panose="020F0502020204030204" pitchFamily="34" charset="0"/>
              </a:rPr>
              <a:t>Value: </a:t>
            </a:r>
            <a:r>
              <a:rPr lang="en-CA" sz="2400" b="0" i="0" u="none" strike="noStrike" baseline="0" dirty="0">
                <a:solidFill>
                  <a:srgbClr val="000000"/>
                </a:solidFill>
                <a:latin typeface="Calibri" panose="020F0502020204030204" pitchFamily="34" charset="0"/>
              </a:rPr>
              <a:t>Don’t lose sight of the purpose of assets in delivering a service with value.</a:t>
            </a:r>
          </a:p>
          <a:p>
            <a:pPr algn="l"/>
            <a:endParaRPr lang="en-CA" sz="2400" b="0" i="0" u="none" strike="noStrike" baseline="0" dirty="0">
              <a:solidFill>
                <a:srgbClr val="000000"/>
              </a:solidFill>
              <a:latin typeface="Calibri" panose="020F0502020204030204" pitchFamily="34" charset="0"/>
            </a:endParaRPr>
          </a:p>
          <a:p>
            <a:r>
              <a:rPr lang="en-CA" sz="2400" b="1" i="1" u="none" strike="noStrike" baseline="0" dirty="0">
                <a:solidFill>
                  <a:srgbClr val="000000"/>
                </a:solidFill>
                <a:latin typeface="Calibri" panose="020F0502020204030204" pitchFamily="34" charset="0"/>
              </a:rPr>
              <a:t>Alignment: </a:t>
            </a:r>
            <a:r>
              <a:rPr lang="en-CA" sz="2400" b="0" i="0" u="none" strike="noStrike" baseline="0" dirty="0">
                <a:solidFill>
                  <a:srgbClr val="000000"/>
                </a:solidFill>
                <a:latin typeface="Calibri" panose="020F0502020204030204" pitchFamily="34" charset="0"/>
              </a:rPr>
              <a:t>Ensure Asset Management planning links performance to strategic objectives.</a:t>
            </a:r>
          </a:p>
          <a:p>
            <a:pPr algn="l"/>
            <a:r>
              <a:rPr lang="en-CA" sz="2400" b="0" i="0" u="none" strike="noStrike" baseline="0" dirty="0">
                <a:solidFill>
                  <a:srgbClr val="000000"/>
                </a:solidFill>
                <a:latin typeface="Calibri" panose="020F0502020204030204" pitchFamily="34" charset="0"/>
              </a:rPr>
              <a:t> </a:t>
            </a:r>
          </a:p>
          <a:p>
            <a:r>
              <a:rPr lang="en-CA" sz="2400" b="1" i="1" u="none" strike="noStrike" baseline="0" dirty="0">
                <a:solidFill>
                  <a:srgbClr val="000000"/>
                </a:solidFill>
                <a:latin typeface="Calibri" panose="020F0502020204030204" pitchFamily="34" charset="0"/>
              </a:rPr>
              <a:t>Leadership: </a:t>
            </a:r>
            <a:r>
              <a:rPr lang="en-CA" sz="2400" b="0" i="0" u="none" strike="noStrike" baseline="0" dirty="0">
                <a:solidFill>
                  <a:srgbClr val="000000"/>
                </a:solidFill>
                <a:latin typeface="Calibri" panose="020F0502020204030204" pitchFamily="34" charset="0"/>
              </a:rPr>
              <a:t>Have a process to inform senior executive/board of requirements and progress. They control resources and can’t demonstrate leadership in AM without appropriate information.</a:t>
            </a:r>
          </a:p>
          <a:p>
            <a:pPr algn="l"/>
            <a:endParaRPr lang="en-CA" sz="2400" b="0" i="0" u="none" strike="noStrike" baseline="0" dirty="0">
              <a:solidFill>
                <a:srgbClr val="000000"/>
              </a:solidFill>
              <a:latin typeface="Calibri" panose="020F0502020204030204" pitchFamily="34" charset="0"/>
            </a:endParaRPr>
          </a:p>
          <a:p>
            <a:r>
              <a:rPr lang="en-CA" sz="2400" b="1" i="1" u="none" strike="noStrike" baseline="0" dirty="0">
                <a:solidFill>
                  <a:srgbClr val="000000"/>
                </a:solidFill>
                <a:latin typeface="Calibri" panose="020F0502020204030204" pitchFamily="34" charset="0"/>
              </a:rPr>
              <a:t>Assurance: </a:t>
            </a:r>
            <a:r>
              <a:rPr lang="en-CA" sz="2400" b="0" i="0" u="none" strike="noStrike" baseline="0" dirty="0">
                <a:solidFill>
                  <a:srgbClr val="000000"/>
                </a:solidFill>
                <a:latin typeface="Calibri" panose="020F0502020204030204" pitchFamily="34" charset="0"/>
              </a:rPr>
              <a:t>Implement a system of regular review to assess progress against targets and ensure there is a reporting process to decision makers. </a:t>
            </a:r>
          </a:p>
          <a:p>
            <a:endParaRPr lang="en-CA" sz="1800" b="0" i="0" u="none" strike="noStrike" baseline="0" dirty="0">
              <a:solidFill>
                <a:srgbClr val="000000"/>
              </a:solidFill>
              <a:latin typeface="Calibri" panose="020F0502020204030204" pitchFamily="34" charset="0"/>
            </a:endParaRPr>
          </a:p>
          <a:p>
            <a:endParaRPr lang="en-CA" sz="1800" b="0" i="0" u="none" strike="noStrike" baseline="0" dirty="0">
              <a:solidFill>
                <a:srgbClr val="000000"/>
              </a:solidFill>
              <a:latin typeface="Calibri" panose="020F0502020204030204" pitchFamily="34" charset="0"/>
            </a:endParaRPr>
          </a:p>
        </p:txBody>
      </p:sp>
    </p:spTree>
    <p:extLst>
      <p:ext uri="{BB962C8B-B14F-4D97-AF65-F5344CB8AC3E}">
        <p14:creationId xmlns:p14="http://schemas.microsoft.com/office/powerpoint/2010/main" val="1143945192"/>
      </p:ext>
    </p:extLst>
  </p:cSld>
  <p:clrMapOvr>
    <a:masterClrMapping/>
  </p:clrMapOvr>
  <p:transition spd="med">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054A534-6C30-0135-50A9-81EBA9EF97C6}"/>
              </a:ext>
            </a:extLst>
          </p:cNvPr>
          <p:cNvSpPr txBox="1"/>
          <p:nvPr/>
        </p:nvSpPr>
        <p:spPr>
          <a:xfrm>
            <a:off x="499872" y="2357447"/>
            <a:ext cx="11192256" cy="1881990"/>
          </a:xfrm>
          <a:prstGeom prst="rect">
            <a:avLst/>
          </a:prstGeom>
          <a:noFill/>
        </p:spPr>
        <p:txBody>
          <a:bodyPr wrap="square">
            <a:spAutoFit/>
          </a:bodyPr>
          <a:lstStyle/>
          <a:p>
            <a:pPr marL="285750" indent="-285750">
              <a:lnSpc>
                <a:spcPct val="150000"/>
              </a:lnSpc>
              <a:buFont typeface="Wingdings" panose="05000000000000000000" pitchFamily="2" charset="2"/>
              <a:buChar char="§"/>
            </a:pPr>
            <a:r>
              <a:rPr lang="en-CA" sz="2000" dirty="0">
                <a:solidFill>
                  <a:srgbClr val="000000"/>
                </a:solidFill>
              </a:rPr>
              <a:t>Adequate quality information to support decision-making. </a:t>
            </a:r>
          </a:p>
          <a:p>
            <a:pPr marL="285750" indent="-285750">
              <a:lnSpc>
                <a:spcPct val="150000"/>
              </a:lnSpc>
              <a:buFont typeface="Wingdings" panose="05000000000000000000" pitchFamily="2" charset="2"/>
              <a:buChar char="§"/>
            </a:pPr>
            <a:r>
              <a:rPr lang="en-CA" sz="2000" dirty="0">
                <a:solidFill>
                  <a:srgbClr val="000000"/>
                </a:solidFill>
              </a:rPr>
              <a:t>Effective and reliable delivery of critical services, today and into the future. </a:t>
            </a:r>
          </a:p>
          <a:p>
            <a:pPr marL="285750" indent="-285750">
              <a:lnSpc>
                <a:spcPct val="150000"/>
              </a:lnSpc>
              <a:buFont typeface="Wingdings" panose="05000000000000000000" pitchFamily="2" charset="2"/>
              <a:buChar char="§"/>
            </a:pPr>
            <a:r>
              <a:rPr lang="en-CA" sz="2000" b="1" dirty="0">
                <a:solidFill>
                  <a:schemeClr val="accent3">
                    <a:lumMod val="75000"/>
                  </a:schemeClr>
                </a:solidFill>
              </a:rPr>
              <a:t>Reduced lifecycle costs of service delivery</a:t>
            </a:r>
            <a:r>
              <a:rPr lang="en-CA" sz="2000" dirty="0">
                <a:solidFill>
                  <a:srgbClr val="000000"/>
                </a:solidFill>
              </a:rPr>
              <a:t>. </a:t>
            </a:r>
          </a:p>
          <a:p>
            <a:pPr marL="285750" indent="-285750">
              <a:lnSpc>
                <a:spcPct val="150000"/>
              </a:lnSpc>
              <a:buFont typeface="Wingdings" panose="05000000000000000000" pitchFamily="2" charset="2"/>
              <a:buChar char="§"/>
            </a:pPr>
            <a:r>
              <a:rPr lang="en-CA" sz="2000" dirty="0">
                <a:solidFill>
                  <a:srgbClr val="000000"/>
                </a:solidFill>
              </a:rPr>
              <a:t>Enhanced value of a community’s investment in assets over their lifecycle. </a:t>
            </a:r>
          </a:p>
        </p:txBody>
      </p:sp>
      <p:sp>
        <p:nvSpPr>
          <p:cNvPr id="5" name="TextBox 4">
            <a:extLst>
              <a:ext uri="{FF2B5EF4-FFF2-40B4-BE49-F238E27FC236}">
                <a16:creationId xmlns:a16="http://schemas.microsoft.com/office/drawing/2014/main" id="{82C4B76D-0AB8-2C8A-2795-D3306738DEE9}"/>
              </a:ext>
            </a:extLst>
          </p:cNvPr>
          <p:cNvSpPr txBox="1"/>
          <p:nvPr/>
        </p:nvSpPr>
        <p:spPr>
          <a:xfrm>
            <a:off x="680484" y="1102185"/>
            <a:ext cx="9867014" cy="523220"/>
          </a:xfrm>
          <a:prstGeom prst="rect">
            <a:avLst/>
          </a:prstGeom>
          <a:noFill/>
        </p:spPr>
        <p:txBody>
          <a:bodyPr wrap="square">
            <a:spAutoFit/>
          </a:bodyPr>
          <a:lstStyle/>
          <a:p>
            <a:r>
              <a:rPr lang="en-CA" sz="2800" b="1" dirty="0">
                <a:solidFill>
                  <a:schemeClr val="accent1">
                    <a:lumMod val="75000"/>
                  </a:schemeClr>
                </a:solidFill>
              </a:rPr>
              <a:t>What are (Some of) the Benefits of Asset Management? </a:t>
            </a:r>
          </a:p>
        </p:txBody>
      </p:sp>
      <p:pic>
        <p:nvPicPr>
          <p:cNvPr id="1026" name="Picture 2">
            <a:extLst>
              <a:ext uri="{FF2B5EF4-FFF2-40B4-BE49-F238E27FC236}">
                <a16:creationId xmlns:a16="http://schemas.microsoft.com/office/drawing/2014/main" id="{676F822C-60E0-6EA4-5698-B635C5BBF07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17167" y="4338989"/>
            <a:ext cx="4774961" cy="22084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2800201"/>
      </p:ext>
    </p:extLst>
  </p:cSld>
  <p:clrMapOvr>
    <a:masterClrMapping/>
  </p:clrMapOvr>
  <p:transition spd="med">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F448E08-7BD4-1438-6B98-DCEB442C792D}"/>
              </a:ext>
            </a:extLst>
          </p:cNvPr>
          <p:cNvSpPr txBox="1"/>
          <p:nvPr/>
        </p:nvSpPr>
        <p:spPr>
          <a:xfrm>
            <a:off x="455427" y="1922323"/>
            <a:ext cx="11421139" cy="3266985"/>
          </a:xfrm>
          <a:prstGeom prst="rect">
            <a:avLst/>
          </a:prstGeom>
          <a:noFill/>
        </p:spPr>
        <p:txBody>
          <a:bodyPr wrap="square">
            <a:spAutoFit/>
          </a:bodyPr>
          <a:lstStyle/>
          <a:p>
            <a:pPr marL="285750" indent="-285750">
              <a:lnSpc>
                <a:spcPct val="150000"/>
              </a:lnSpc>
              <a:buFont typeface="Wingdings" panose="05000000000000000000" pitchFamily="2" charset="2"/>
              <a:buChar char="§"/>
            </a:pPr>
            <a:r>
              <a:rPr lang="en-CA" sz="2000" dirty="0">
                <a:solidFill>
                  <a:srgbClr val="000000"/>
                </a:solidFill>
              </a:rPr>
              <a:t>Defensible prioritization of limited resources using a consistent and repeatable system</a:t>
            </a:r>
          </a:p>
          <a:p>
            <a:pPr marL="285750" indent="-285750">
              <a:lnSpc>
                <a:spcPct val="150000"/>
              </a:lnSpc>
              <a:buFont typeface="Wingdings" panose="05000000000000000000" pitchFamily="2" charset="2"/>
              <a:buChar char="§"/>
            </a:pPr>
            <a:r>
              <a:rPr lang="en-CA" sz="2000" dirty="0">
                <a:solidFill>
                  <a:srgbClr val="000000"/>
                </a:solidFill>
              </a:rPr>
              <a:t>Improved financial planning and better management of deferred maintenance and any unfunded </a:t>
            </a:r>
          </a:p>
          <a:p>
            <a:pPr>
              <a:lnSpc>
                <a:spcPct val="150000"/>
              </a:lnSpc>
            </a:pPr>
            <a:r>
              <a:rPr lang="en-CA" sz="2000" dirty="0">
                <a:solidFill>
                  <a:srgbClr val="000000"/>
                </a:solidFill>
              </a:rPr>
              <a:t>     liability associated with renewing or replacing aging engineered assets</a:t>
            </a:r>
          </a:p>
          <a:p>
            <a:pPr marL="285750" indent="-285750">
              <a:lnSpc>
                <a:spcPct val="150000"/>
              </a:lnSpc>
              <a:buFont typeface="Wingdings" panose="05000000000000000000" pitchFamily="2" charset="2"/>
              <a:buChar char="§"/>
            </a:pPr>
            <a:r>
              <a:rPr lang="en-CA" sz="2000" dirty="0">
                <a:solidFill>
                  <a:srgbClr val="000000"/>
                </a:solidFill>
              </a:rPr>
              <a:t>Alignment of organizational and community objectives with technical and financial decisions and actions</a:t>
            </a:r>
          </a:p>
          <a:p>
            <a:pPr marL="285750" indent="-285750">
              <a:lnSpc>
                <a:spcPct val="150000"/>
              </a:lnSpc>
              <a:buFont typeface="Wingdings" panose="05000000000000000000" pitchFamily="2" charset="2"/>
              <a:buChar char="§"/>
            </a:pPr>
            <a:r>
              <a:rPr lang="en-CA" sz="2000" dirty="0">
                <a:solidFill>
                  <a:srgbClr val="000000"/>
                </a:solidFill>
              </a:rPr>
              <a:t>Demonstrated stewardship that builds confidence with constituents, customers, and other stakeholders</a:t>
            </a:r>
          </a:p>
        </p:txBody>
      </p:sp>
      <p:sp>
        <p:nvSpPr>
          <p:cNvPr id="4" name="Text Placeholder 2">
            <a:extLst>
              <a:ext uri="{FF2B5EF4-FFF2-40B4-BE49-F238E27FC236}">
                <a16:creationId xmlns:a16="http://schemas.microsoft.com/office/drawing/2014/main" id="{8A700079-C39B-2065-2D52-5B97501BE249}"/>
              </a:ext>
            </a:extLst>
          </p:cNvPr>
          <p:cNvSpPr txBox="1">
            <a:spLocks/>
          </p:cNvSpPr>
          <p:nvPr/>
        </p:nvSpPr>
        <p:spPr>
          <a:xfrm>
            <a:off x="455427" y="1111689"/>
            <a:ext cx="10054230" cy="78744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t>Continued …</a:t>
            </a:r>
          </a:p>
        </p:txBody>
      </p:sp>
    </p:spTree>
    <p:extLst>
      <p:ext uri="{BB962C8B-B14F-4D97-AF65-F5344CB8AC3E}">
        <p14:creationId xmlns:p14="http://schemas.microsoft.com/office/powerpoint/2010/main" val="651163096"/>
      </p:ext>
    </p:extLst>
  </p:cSld>
  <p:clrMapOvr>
    <a:masterClrMapping/>
  </p:clrMapOvr>
  <p:transition spd="med">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C94089A-0674-3ADF-2DCE-5109ECCBA2E1}"/>
              </a:ext>
            </a:extLst>
          </p:cNvPr>
          <p:cNvSpPr txBox="1"/>
          <p:nvPr/>
        </p:nvSpPr>
        <p:spPr>
          <a:xfrm>
            <a:off x="2829071" y="717631"/>
            <a:ext cx="6585994" cy="902825"/>
          </a:xfrm>
          <a:prstGeom prst="rect">
            <a:avLst/>
          </a:prstGeom>
          <a:noFill/>
        </p:spPr>
        <p:txBody>
          <a:bodyPr wrap="square" numCol="1" spcCol="360000" rtlCol="0">
            <a:noAutofit/>
          </a:bodyPr>
          <a:lstStyle/>
          <a:p>
            <a:pPr>
              <a:lnSpc>
                <a:spcPct val="125000"/>
              </a:lnSpc>
            </a:pPr>
            <a:r>
              <a:rPr lang="en-US" sz="3200" b="1" dirty="0">
                <a:solidFill>
                  <a:schemeClr val="accent1">
                    <a:lumMod val="75000"/>
                  </a:schemeClr>
                </a:solidFill>
                <a:ea typeface="Verdana" panose="020B0604030504040204" pitchFamily="34" charset="0"/>
                <a:cs typeface="Helvetica" panose="020B0604020202020204" pitchFamily="34" charset="0"/>
              </a:rPr>
              <a:t>The Asset Management System</a:t>
            </a:r>
            <a:endParaRPr lang="en-CA" sz="3200" b="1" dirty="0">
              <a:solidFill>
                <a:schemeClr val="accent1">
                  <a:lumMod val="75000"/>
                </a:schemeClr>
              </a:solidFill>
              <a:ea typeface="Verdana" panose="020B0604030504040204" pitchFamily="34" charset="0"/>
              <a:cs typeface="Helvetica" panose="020B0604020202020204" pitchFamily="34" charset="0"/>
            </a:endParaRPr>
          </a:p>
        </p:txBody>
      </p:sp>
      <p:pic>
        <p:nvPicPr>
          <p:cNvPr id="3" name="Picture 2">
            <a:extLst>
              <a:ext uri="{FF2B5EF4-FFF2-40B4-BE49-F238E27FC236}">
                <a16:creationId xmlns:a16="http://schemas.microsoft.com/office/drawing/2014/main" id="{8DD8330D-5995-6C04-40C8-564AB41F27C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92087" y="1620456"/>
            <a:ext cx="5859963" cy="5096227"/>
          </a:xfrm>
          <a:prstGeom prst="rect">
            <a:avLst/>
          </a:prstGeom>
        </p:spPr>
      </p:pic>
    </p:spTree>
    <p:extLst>
      <p:ext uri="{BB962C8B-B14F-4D97-AF65-F5344CB8AC3E}">
        <p14:creationId xmlns:p14="http://schemas.microsoft.com/office/powerpoint/2010/main" val="998796651"/>
      </p:ext>
    </p:extLst>
  </p:cSld>
  <p:clrMapOvr>
    <a:masterClrMapping/>
  </p:clrMapOvr>
  <p:transition spd="med">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560B775-1276-9AE3-8121-5DF2FC7EA3AD}"/>
              </a:ext>
            </a:extLst>
          </p:cNvPr>
          <p:cNvSpPr txBox="1"/>
          <p:nvPr/>
        </p:nvSpPr>
        <p:spPr>
          <a:xfrm>
            <a:off x="1415444" y="618700"/>
            <a:ext cx="9361113" cy="674395"/>
          </a:xfrm>
          <a:prstGeom prst="rect">
            <a:avLst/>
          </a:prstGeom>
          <a:noFill/>
        </p:spPr>
        <p:txBody>
          <a:bodyPr wrap="square" numCol="1" spcCol="360000" rtlCol="0">
            <a:noAutofit/>
          </a:bodyPr>
          <a:lstStyle/>
          <a:p>
            <a:pPr>
              <a:lnSpc>
                <a:spcPct val="125000"/>
              </a:lnSpc>
            </a:pPr>
            <a:r>
              <a:rPr lang="en-US" sz="2800" b="1" dirty="0">
                <a:solidFill>
                  <a:schemeClr val="accent1">
                    <a:lumMod val="75000"/>
                  </a:schemeClr>
                </a:solidFill>
                <a:ea typeface="Verdana" panose="020B0604030504040204" pitchFamily="34" charset="0"/>
                <a:cs typeface="Helvetica" panose="020B0604020202020204" pitchFamily="34" charset="0"/>
              </a:rPr>
              <a:t>What is an AM system?</a:t>
            </a:r>
          </a:p>
          <a:p>
            <a:pPr>
              <a:lnSpc>
                <a:spcPct val="125000"/>
              </a:lnSpc>
            </a:pPr>
            <a:endParaRPr lang="en-US" sz="1200" b="1" dirty="0">
              <a:solidFill>
                <a:schemeClr val="tx2"/>
              </a:solidFill>
              <a:ea typeface="Verdana" panose="020B0604030504040204" pitchFamily="34" charset="0"/>
              <a:cs typeface="Helvetica" panose="020B0604020202020204" pitchFamily="34" charset="0"/>
            </a:endParaRPr>
          </a:p>
          <a:p>
            <a:pPr>
              <a:lnSpc>
                <a:spcPct val="125000"/>
              </a:lnSpc>
            </a:pPr>
            <a:r>
              <a:rPr lang="en-CA" dirty="0">
                <a:solidFill>
                  <a:schemeClr val="tx2"/>
                </a:solidFill>
                <a:ea typeface="Verdana" panose="020B0604030504040204" pitchFamily="34" charset="0"/>
                <a:cs typeface="Helvetica" panose="020B0604020202020204" pitchFamily="34" charset="0"/>
              </a:rPr>
              <a:t>The ISO Asset Management Standards (ISO 55000 Series) defines the asset management system as the: Set of interrelated or interacting elements of an organization to establish policies and objectives, and processes to achieve those objectives.</a:t>
            </a:r>
          </a:p>
          <a:p>
            <a:pPr>
              <a:lnSpc>
                <a:spcPct val="125000"/>
              </a:lnSpc>
            </a:pPr>
            <a:endParaRPr lang="en-CA" sz="1200" dirty="0">
              <a:solidFill>
                <a:schemeClr val="tx2"/>
              </a:solidFill>
              <a:ea typeface="Verdana" panose="020B0604030504040204" pitchFamily="34" charset="0"/>
              <a:cs typeface="Helvetica" panose="020B0604020202020204" pitchFamily="34" charset="0"/>
            </a:endParaRPr>
          </a:p>
        </p:txBody>
      </p:sp>
      <p:pic>
        <p:nvPicPr>
          <p:cNvPr id="6" name="Picture 5">
            <a:extLst>
              <a:ext uri="{FF2B5EF4-FFF2-40B4-BE49-F238E27FC236}">
                <a16:creationId xmlns:a16="http://schemas.microsoft.com/office/drawing/2014/main" id="{52CBFF58-C86F-20AB-E910-C9D30BC94DCA}"/>
              </a:ext>
            </a:extLst>
          </p:cNvPr>
          <p:cNvPicPr>
            <a:picLocks noChangeAspect="1"/>
          </p:cNvPicPr>
          <p:nvPr/>
        </p:nvPicPr>
        <p:blipFill>
          <a:blip r:embed="rId3"/>
          <a:stretch>
            <a:fillRect/>
          </a:stretch>
        </p:blipFill>
        <p:spPr>
          <a:xfrm>
            <a:off x="1415443" y="2718010"/>
            <a:ext cx="9361114" cy="3559277"/>
          </a:xfrm>
          <a:prstGeom prst="rect">
            <a:avLst/>
          </a:prstGeom>
        </p:spPr>
      </p:pic>
    </p:spTree>
    <p:extLst>
      <p:ext uri="{BB962C8B-B14F-4D97-AF65-F5344CB8AC3E}">
        <p14:creationId xmlns:p14="http://schemas.microsoft.com/office/powerpoint/2010/main" val="2167255189"/>
      </p:ext>
    </p:extLst>
  </p:cSld>
  <p:clrMapOvr>
    <a:masterClrMapping/>
  </p:clrMapOvr>
  <p:transition spd="med">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stack of spiral bound notebooks&#10;&#10;Description automatically generated">
            <a:extLst>
              <a:ext uri="{FF2B5EF4-FFF2-40B4-BE49-F238E27FC236}">
                <a16:creationId xmlns:a16="http://schemas.microsoft.com/office/drawing/2014/main" id="{72C55C98-BEC6-4ADA-F025-534DE44C858F}"/>
              </a:ext>
            </a:extLst>
          </p:cNvPr>
          <p:cNvPicPr>
            <a:picLocks noChangeAspect="1"/>
          </p:cNvPicPr>
          <p:nvPr/>
        </p:nvPicPr>
        <p:blipFill>
          <a:blip r:embed="rId3"/>
          <a:srcRect t="10605" b="6762"/>
          <a:stretch/>
        </p:blipFill>
        <p:spPr>
          <a:xfrm>
            <a:off x="20" y="10"/>
            <a:ext cx="12191980" cy="6674390"/>
          </a:xfrm>
          <a:prstGeom prst="rect">
            <a:avLst/>
          </a:prstGeom>
          <a:noFill/>
        </p:spPr>
      </p:pic>
      <p:sp>
        <p:nvSpPr>
          <p:cNvPr id="2" name="TextBox 1">
            <a:extLst>
              <a:ext uri="{FF2B5EF4-FFF2-40B4-BE49-F238E27FC236}">
                <a16:creationId xmlns:a16="http://schemas.microsoft.com/office/drawing/2014/main" id="{C09887BA-D486-C337-2F86-668ACAC59697}"/>
              </a:ext>
            </a:extLst>
          </p:cNvPr>
          <p:cNvSpPr txBox="1"/>
          <p:nvPr/>
        </p:nvSpPr>
        <p:spPr>
          <a:xfrm>
            <a:off x="809999" y="1910269"/>
            <a:ext cx="5105025" cy="3037462"/>
          </a:xfrm>
          <a:prstGeom prst="rect">
            <a:avLst/>
          </a:prstGeom>
          <a:solidFill>
            <a:schemeClr val="tx1"/>
          </a:solidFill>
        </p:spPr>
        <p:txBody>
          <a:bodyPr lIns="360000" tIns="360000" rIns="360000" bIns="360000" numCol="1" spcCol="360000" rtlCol="0" anchor="ctr" anchorCtr="0">
            <a:normAutofit/>
          </a:bodyPr>
          <a:lstStyle/>
          <a:p>
            <a:pPr>
              <a:lnSpc>
                <a:spcPct val="90000"/>
              </a:lnSpc>
              <a:spcBef>
                <a:spcPts val="1000"/>
              </a:spcBef>
              <a:spcAft>
                <a:spcPts val="600"/>
              </a:spcAft>
            </a:pPr>
            <a:r>
              <a:rPr lang="en-US" sz="4200" b="1" dirty="0">
                <a:solidFill>
                  <a:schemeClr val="bg1"/>
                </a:solidFill>
              </a:rPr>
              <a:t>Asset Management Governance Documents</a:t>
            </a:r>
          </a:p>
        </p:txBody>
      </p:sp>
    </p:spTree>
    <p:extLst>
      <p:ext uri="{BB962C8B-B14F-4D97-AF65-F5344CB8AC3E}">
        <p14:creationId xmlns:p14="http://schemas.microsoft.com/office/powerpoint/2010/main" val="1730528079"/>
      </p:ext>
    </p:extLst>
  </p:cSld>
  <p:clrMapOvr>
    <a:masterClrMapping/>
  </p:clrMapOvr>
  <p:transition spd="med">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71C2EB8-E868-82DB-E712-D1C003B4707D}"/>
              </a:ext>
            </a:extLst>
          </p:cNvPr>
          <p:cNvSpPr txBox="1"/>
          <p:nvPr/>
        </p:nvSpPr>
        <p:spPr>
          <a:xfrm>
            <a:off x="587829" y="983848"/>
            <a:ext cx="11010122" cy="5243332"/>
          </a:xfrm>
          <a:prstGeom prst="rect">
            <a:avLst/>
          </a:prstGeom>
          <a:noFill/>
        </p:spPr>
        <p:txBody>
          <a:bodyPr wrap="square" numCol="1" spcCol="360000" rtlCol="0">
            <a:noAutofit/>
          </a:bodyPr>
          <a:lstStyle/>
          <a:p>
            <a:pPr>
              <a:lnSpc>
                <a:spcPct val="125000"/>
              </a:lnSpc>
            </a:pPr>
            <a:r>
              <a:rPr lang="en-US" sz="2800" b="1" dirty="0">
                <a:solidFill>
                  <a:schemeClr val="accent1">
                    <a:lumMod val="75000"/>
                  </a:schemeClr>
                </a:solidFill>
                <a:ea typeface="Verdana" panose="020B0604030504040204" pitchFamily="34" charset="0"/>
                <a:cs typeface="Helvetica" panose="020B0604020202020204" pitchFamily="34" charset="0"/>
              </a:rPr>
              <a:t>An Asset Management Policy Will:</a:t>
            </a:r>
          </a:p>
          <a:p>
            <a:endParaRPr lang="en-US" sz="2000" b="1" dirty="0">
              <a:solidFill>
                <a:schemeClr val="accent1">
                  <a:lumMod val="75000"/>
                </a:schemeClr>
              </a:solidFill>
              <a:ea typeface="Verdana" panose="020B0604030504040204" pitchFamily="34" charset="0"/>
              <a:cs typeface="Helvetica" panose="020B0604020202020204" pitchFamily="34" charset="0"/>
            </a:endParaRPr>
          </a:p>
          <a:p>
            <a:endParaRPr lang="en-US" sz="1200" dirty="0">
              <a:solidFill>
                <a:schemeClr val="tx2"/>
              </a:solidFill>
              <a:ea typeface="Verdana" panose="020B0604030504040204" pitchFamily="34" charset="0"/>
              <a:cs typeface="Helvetica" panose="020B0604020202020204" pitchFamily="34" charset="0"/>
            </a:endParaRPr>
          </a:p>
          <a:p>
            <a:pPr marL="400050" indent="-400050">
              <a:buFont typeface="Arial" panose="020B0604020202020204" pitchFamily="34" charset="0"/>
              <a:buChar char="•"/>
            </a:pPr>
            <a:r>
              <a:rPr lang="en-CA" u="sng" dirty="0">
                <a:solidFill>
                  <a:schemeClr val="tx2"/>
                </a:solidFill>
                <a:ea typeface="Verdana" panose="020B0604030504040204" pitchFamily="34" charset="0"/>
                <a:cs typeface="Helvetica" panose="020B0604020202020204" pitchFamily="34" charset="0"/>
              </a:rPr>
              <a:t>Organization Level</a:t>
            </a:r>
            <a:r>
              <a:rPr lang="en-CA" dirty="0">
                <a:solidFill>
                  <a:schemeClr val="tx2"/>
                </a:solidFill>
                <a:ea typeface="Verdana" panose="020B0604030504040204" pitchFamily="34" charset="0"/>
                <a:cs typeface="Helvetica" panose="020B0604020202020204" pitchFamily="34" charset="0"/>
              </a:rPr>
              <a:t>: Set out the principles that guide how AM will be implemented to achieve the AM objectives.</a:t>
            </a:r>
          </a:p>
          <a:p>
            <a:pPr marL="400050" indent="-400050">
              <a:buFont typeface="Arial" panose="020B0604020202020204" pitchFamily="34" charset="0"/>
              <a:buChar char="•"/>
            </a:pPr>
            <a:endParaRPr lang="en-CA" dirty="0">
              <a:solidFill>
                <a:schemeClr val="tx2"/>
              </a:solidFill>
              <a:ea typeface="Verdana" panose="020B0604030504040204" pitchFamily="34" charset="0"/>
              <a:cs typeface="Helvetica" panose="020B0604020202020204" pitchFamily="34" charset="0"/>
            </a:endParaRPr>
          </a:p>
          <a:p>
            <a:pPr marL="400050" indent="-400050">
              <a:buFont typeface="Arial" panose="020B0604020202020204" pitchFamily="34" charset="0"/>
              <a:buChar char="•"/>
            </a:pPr>
            <a:r>
              <a:rPr lang="en-CA" u="sng" dirty="0">
                <a:solidFill>
                  <a:schemeClr val="tx2"/>
                </a:solidFill>
                <a:ea typeface="Verdana" panose="020B0604030504040204" pitchFamily="34" charset="0"/>
                <a:cs typeface="Helvetica" panose="020B0604020202020204" pitchFamily="34" charset="0"/>
              </a:rPr>
              <a:t>Elected Officials Level</a:t>
            </a:r>
            <a:r>
              <a:rPr lang="en-CA" dirty="0">
                <a:solidFill>
                  <a:schemeClr val="tx2"/>
                </a:solidFill>
                <a:ea typeface="Verdana" panose="020B0604030504040204" pitchFamily="34" charset="0"/>
                <a:cs typeface="Helvetica" panose="020B0604020202020204" pitchFamily="34" charset="0"/>
              </a:rPr>
              <a:t>: State how the top of the organization the elected officials will provide a commitment to AM.</a:t>
            </a:r>
          </a:p>
          <a:p>
            <a:pPr marL="400050" indent="-400050">
              <a:buFont typeface="Arial" panose="020B0604020202020204" pitchFamily="34" charset="0"/>
              <a:buChar char="•"/>
            </a:pPr>
            <a:endParaRPr lang="en-CA" dirty="0">
              <a:solidFill>
                <a:schemeClr val="tx2"/>
              </a:solidFill>
              <a:ea typeface="Verdana" panose="020B0604030504040204" pitchFamily="34" charset="0"/>
              <a:cs typeface="Helvetica" panose="020B0604020202020204" pitchFamily="34" charset="0"/>
            </a:endParaRPr>
          </a:p>
          <a:p>
            <a:pPr marL="400050" indent="-400050">
              <a:buFont typeface="Arial" panose="020B0604020202020204" pitchFamily="34" charset="0"/>
              <a:buChar char="•"/>
            </a:pPr>
            <a:r>
              <a:rPr lang="en-CA" u="sng" dirty="0">
                <a:solidFill>
                  <a:schemeClr val="tx2"/>
                </a:solidFill>
                <a:ea typeface="Verdana" panose="020B0604030504040204" pitchFamily="34" charset="0"/>
                <a:cs typeface="Helvetica" panose="020B0604020202020204" pitchFamily="34" charset="0"/>
              </a:rPr>
              <a:t>Senior Management Level</a:t>
            </a:r>
            <a:r>
              <a:rPr lang="en-CA" dirty="0">
                <a:solidFill>
                  <a:schemeClr val="tx2"/>
                </a:solidFill>
                <a:ea typeface="Verdana" panose="020B0604030504040204" pitchFamily="34" charset="0"/>
                <a:cs typeface="Helvetica" panose="020B0604020202020204" pitchFamily="34" charset="0"/>
              </a:rPr>
              <a:t>: State how top management will provide a commitment to AM.</a:t>
            </a:r>
          </a:p>
          <a:p>
            <a:pPr marL="400050" indent="-400050">
              <a:buFont typeface="Arial" panose="020B0604020202020204" pitchFamily="34" charset="0"/>
              <a:buChar char="•"/>
            </a:pPr>
            <a:endParaRPr lang="en-CA" dirty="0">
              <a:solidFill>
                <a:schemeClr val="tx2"/>
              </a:solidFill>
              <a:ea typeface="Verdana" panose="020B0604030504040204" pitchFamily="34" charset="0"/>
              <a:cs typeface="Helvetica" panose="020B0604020202020204" pitchFamily="34" charset="0"/>
            </a:endParaRPr>
          </a:p>
          <a:p>
            <a:pPr marL="400050" indent="-400050">
              <a:buFont typeface="Arial" panose="020B0604020202020204" pitchFamily="34" charset="0"/>
              <a:buChar char="•"/>
            </a:pPr>
            <a:r>
              <a:rPr lang="en-CA" b="1" i="1" u="sng" dirty="0">
                <a:solidFill>
                  <a:schemeClr val="tx2"/>
                </a:solidFill>
                <a:ea typeface="Verdana" panose="020B0604030504040204" pitchFamily="34" charset="0"/>
                <a:cs typeface="Helvetica" panose="020B0604020202020204" pitchFamily="34" charset="0"/>
              </a:rPr>
              <a:t>Integration Level</a:t>
            </a:r>
            <a:r>
              <a:rPr lang="en-CA" dirty="0">
                <a:solidFill>
                  <a:schemeClr val="tx2"/>
                </a:solidFill>
                <a:ea typeface="Verdana" panose="020B0604030504040204" pitchFamily="34" charset="0"/>
                <a:cs typeface="Helvetica" panose="020B0604020202020204" pitchFamily="34" charset="0"/>
              </a:rPr>
              <a:t>: Be consistent with the organizations strategic plans, objectives and policies.</a:t>
            </a:r>
            <a:endParaRPr lang="en-CA" b="0" i="0" u="none" strike="noStrike" baseline="0" dirty="0">
              <a:solidFill>
                <a:srgbClr val="000000"/>
              </a:solidFill>
              <a:latin typeface="Roboto" panose="02000000000000000000" pitchFamily="2" charset="0"/>
            </a:endParaRPr>
          </a:p>
          <a:p>
            <a:pPr marL="742950" lvl="1" indent="-285750">
              <a:buFont typeface="Arial" panose="020B0604020202020204" pitchFamily="34" charset="0"/>
              <a:buChar char="•"/>
            </a:pPr>
            <a:r>
              <a:rPr lang="en-CA" b="0" i="1" u="none" strike="noStrike" baseline="0" dirty="0">
                <a:solidFill>
                  <a:srgbClr val="000000"/>
                </a:solidFill>
                <a:latin typeface="Roboto" panose="02000000000000000000" pitchFamily="2" charset="0"/>
              </a:rPr>
              <a:t>The Organizational Strategic Plan</a:t>
            </a:r>
            <a:r>
              <a:rPr lang="en-CA" i="1" dirty="0">
                <a:solidFill>
                  <a:srgbClr val="000000"/>
                </a:solidFill>
                <a:latin typeface="Roboto" panose="02000000000000000000" pitchFamily="2" charset="0"/>
              </a:rPr>
              <a:t>/Official Community Plan (OCP)</a:t>
            </a:r>
            <a:endParaRPr lang="en-CA" b="0" i="0" u="none" strike="noStrike" baseline="0" dirty="0">
              <a:solidFill>
                <a:srgbClr val="000000"/>
              </a:solidFill>
              <a:latin typeface="Roboto" panose="02000000000000000000" pitchFamily="2" charset="0"/>
            </a:endParaRPr>
          </a:p>
          <a:p>
            <a:pPr marL="742950" lvl="1" indent="-285750">
              <a:buFont typeface="Arial" panose="020B0604020202020204" pitchFamily="34" charset="0"/>
              <a:buChar char="•"/>
            </a:pPr>
            <a:r>
              <a:rPr lang="en-CA" b="0" i="1" u="none" strike="noStrike" baseline="0" dirty="0">
                <a:solidFill>
                  <a:srgbClr val="000000"/>
                </a:solidFill>
                <a:latin typeface="Roboto" panose="02000000000000000000" pitchFamily="2" charset="0"/>
              </a:rPr>
              <a:t>Asset Management Strategy (SAMP)</a:t>
            </a:r>
            <a:endParaRPr lang="en-CA" b="0" i="0" u="none" strike="noStrike" baseline="0" dirty="0">
              <a:solidFill>
                <a:srgbClr val="000000"/>
              </a:solidFill>
              <a:latin typeface="Roboto" panose="02000000000000000000" pitchFamily="2" charset="0"/>
            </a:endParaRPr>
          </a:p>
          <a:p>
            <a:pPr marL="742950" lvl="1" indent="-285750">
              <a:buFont typeface="Arial" panose="020B0604020202020204" pitchFamily="34" charset="0"/>
              <a:buChar char="•"/>
            </a:pPr>
            <a:r>
              <a:rPr lang="en-CA" b="0" i="1" u="none" strike="noStrike" baseline="0" dirty="0">
                <a:solidFill>
                  <a:srgbClr val="000000"/>
                </a:solidFill>
                <a:latin typeface="Roboto" panose="02000000000000000000" pitchFamily="2" charset="0"/>
              </a:rPr>
              <a:t>Asset Management Plans (AMPs)</a:t>
            </a:r>
            <a:endParaRPr lang="en-CA" b="0" i="0" u="none" strike="noStrike" baseline="0" dirty="0">
              <a:solidFill>
                <a:srgbClr val="000000"/>
              </a:solidFill>
              <a:latin typeface="Roboto" panose="02000000000000000000" pitchFamily="2" charset="0"/>
            </a:endParaRPr>
          </a:p>
          <a:p>
            <a:pPr marL="742950" lvl="1" indent="-285750">
              <a:buFont typeface="Arial" panose="020B0604020202020204" pitchFamily="34" charset="0"/>
              <a:buChar char="•"/>
            </a:pPr>
            <a:r>
              <a:rPr lang="en-CA" b="0" i="1" u="none" strike="noStrike" baseline="0" dirty="0">
                <a:solidFill>
                  <a:srgbClr val="000000"/>
                </a:solidFill>
                <a:latin typeface="Roboto" panose="02000000000000000000" pitchFamily="2" charset="0"/>
              </a:rPr>
              <a:t>Long Term Financial Plan (LTFP)</a:t>
            </a:r>
            <a:endParaRPr lang="en-CA" b="0" i="0" u="none" strike="noStrike" baseline="0" dirty="0">
              <a:solidFill>
                <a:srgbClr val="000000"/>
              </a:solidFill>
              <a:latin typeface="Roboto" panose="02000000000000000000" pitchFamily="2" charset="0"/>
            </a:endParaRPr>
          </a:p>
          <a:p>
            <a:pPr>
              <a:lnSpc>
                <a:spcPct val="125000"/>
              </a:lnSpc>
            </a:pPr>
            <a:endParaRPr lang="en-CA" sz="1200" dirty="0">
              <a:solidFill>
                <a:schemeClr val="tx2"/>
              </a:solidFill>
              <a:ea typeface="Verdana" panose="020B0604030504040204" pitchFamily="34" charset="0"/>
              <a:cs typeface="Helvetica" panose="020B0604020202020204" pitchFamily="34" charset="0"/>
            </a:endParaRPr>
          </a:p>
        </p:txBody>
      </p:sp>
    </p:spTree>
    <p:extLst>
      <p:ext uri="{BB962C8B-B14F-4D97-AF65-F5344CB8AC3E}">
        <p14:creationId xmlns:p14="http://schemas.microsoft.com/office/powerpoint/2010/main" val="3546368286"/>
      </p:ext>
    </p:extLst>
  </p:cSld>
  <p:clrMapOvr>
    <a:masterClrMapping/>
  </p:clrMapOvr>
  <p:transition spd="med">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036515A-D733-945D-DBBB-19D0A3565FB7}"/>
              </a:ext>
            </a:extLst>
          </p:cNvPr>
          <p:cNvSpPr txBox="1"/>
          <p:nvPr/>
        </p:nvSpPr>
        <p:spPr>
          <a:xfrm>
            <a:off x="625034" y="1140403"/>
            <a:ext cx="11123270" cy="3293209"/>
          </a:xfrm>
          <a:prstGeom prst="rect">
            <a:avLst/>
          </a:prstGeom>
          <a:noFill/>
        </p:spPr>
        <p:txBody>
          <a:bodyPr wrap="square">
            <a:spAutoFit/>
          </a:bodyPr>
          <a:lstStyle/>
          <a:p>
            <a:r>
              <a:rPr lang="en-CA" sz="2800" b="1" i="0" u="none" strike="noStrike" baseline="0" dirty="0">
                <a:solidFill>
                  <a:schemeClr val="accent1">
                    <a:lumMod val="75000"/>
                  </a:schemeClr>
                </a:solidFill>
                <a:latin typeface="Roboto" panose="02000000000000000000" pitchFamily="2" charset="0"/>
              </a:rPr>
              <a:t>What is an Asset </a:t>
            </a:r>
            <a:r>
              <a:rPr lang="en-CA" sz="2800" b="1" dirty="0">
                <a:solidFill>
                  <a:schemeClr val="accent1">
                    <a:lumMod val="75000"/>
                  </a:schemeClr>
                </a:solidFill>
                <a:latin typeface="Roboto" panose="02000000000000000000" pitchFamily="2" charset="0"/>
              </a:rPr>
              <a:t>Management Strategy/</a:t>
            </a:r>
            <a:r>
              <a:rPr lang="en-CA" sz="2800" b="1" i="0" u="none" strike="noStrike" baseline="0" dirty="0">
                <a:solidFill>
                  <a:schemeClr val="accent1">
                    <a:lumMod val="75000"/>
                  </a:schemeClr>
                </a:solidFill>
                <a:latin typeface="Roboto" panose="02000000000000000000" pitchFamily="2" charset="0"/>
              </a:rPr>
              <a:t>Strategic AM Plan?</a:t>
            </a:r>
          </a:p>
          <a:p>
            <a:endParaRPr lang="en-CA" sz="1600" dirty="0">
              <a:solidFill>
                <a:srgbClr val="000000"/>
              </a:solidFill>
              <a:latin typeface="Roboto" panose="02000000000000000000" pitchFamily="2" charset="0"/>
            </a:endParaRPr>
          </a:p>
          <a:p>
            <a:endParaRPr lang="en-CA" sz="2400" b="0" i="0" u="none" strike="noStrike" baseline="0" dirty="0">
              <a:solidFill>
                <a:srgbClr val="000000"/>
              </a:solidFill>
              <a:latin typeface="Roboto" panose="02000000000000000000" pitchFamily="2" charset="0"/>
            </a:endParaRPr>
          </a:p>
          <a:p>
            <a:pPr marL="400050" indent="-400050">
              <a:buFont typeface="Arial" panose="020B0604020202020204" pitchFamily="34" charset="0"/>
              <a:buChar char="•"/>
            </a:pPr>
            <a:r>
              <a:rPr lang="en-CA" sz="2000" b="0" i="0" u="none" strike="noStrike" baseline="0" dirty="0">
                <a:solidFill>
                  <a:srgbClr val="000000"/>
                </a:solidFill>
                <a:latin typeface="Calibri" panose="020F0502020204030204" pitchFamily="34" charset="0"/>
              </a:rPr>
              <a:t>A Strategic AM Plan (or AM Strategy) gives effect to the AM Policy</a:t>
            </a:r>
          </a:p>
          <a:p>
            <a:pPr marL="400050" indent="-400050">
              <a:buFont typeface="Arial" panose="020B0604020202020204" pitchFamily="34" charset="0"/>
              <a:buChar char="•"/>
            </a:pPr>
            <a:endParaRPr lang="en-CA" sz="2000" b="0" i="0" u="none" strike="noStrike" baseline="0" dirty="0">
              <a:solidFill>
                <a:srgbClr val="000000"/>
              </a:solidFill>
              <a:latin typeface="Calibri" panose="020F0502020204030204" pitchFamily="34" charset="0"/>
            </a:endParaRPr>
          </a:p>
          <a:p>
            <a:pPr marL="400050" indent="-400050">
              <a:buFont typeface="Arial" panose="020B0604020202020204" pitchFamily="34" charset="0"/>
              <a:buChar char="•"/>
            </a:pPr>
            <a:r>
              <a:rPr lang="en-CA" sz="2000" b="0" i="0" u="none" strike="noStrike" baseline="0" dirty="0">
                <a:solidFill>
                  <a:srgbClr val="000000"/>
                </a:solidFill>
                <a:latin typeface="Calibri" panose="020F0502020204030204" pitchFamily="34" charset="0"/>
              </a:rPr>
              <a:t>It establishes the AM Objectives</a:t>
            </a:r>
          </a:p>
          <a:p>
            <a:pPr marL="342900" indent="-342900">
              <a:buFont typeface="Arial" panose="020B0604020202020204" pitchFamily="34" charset="0"/>
              <a:buChar char="•"/>
            </a:pPr>
            <a:endParaRPr lang="en-CA" sz="2000" b="0" i="0" u="none" strike="noStrike" baseline="0" dirty="0">
              <a:solidFill>
                <a:srgbClr val="000000"/>
              </a:solidFill>
              <a:latin typeface="Calibri" panose="020F0502020204030204" pitchFamily="34" charset="0"/>
            </a:endParaRPr>
          </a:p>
          <a:p>
            <a:pPr marL="400050" indent="-400050">
              <a:buFont typeface="Arial" panose="020B0604020202020204" pitchFamily="34" charset="0"/>
              <a:buChar char="•"/>
            </a:pPr>
            <a:r>
              <a:rPr lang="en-CA" sz="2000" b="0" i="0" u="none" strike="noStrike" baseline="0" dirty="0">
                <a:solidFill>
                  <a:srgbClr val="000000"/>
                </a:solidFill>
                <a:latin typeface="Calibri" panose="020F0502020204030204" pitchFamily="34" charset="0"/>
              </a:rPr>
              <a:t>It sets out how the organization will achieve its AM objectives</a:t>
            </a:r>
          </a:p>
          <a:p>
            <a:pPr marL="400050" indent="-400050">
              <a:buFont typeface="Arial" panose="020B0604020202020204" pitchFamily="34" charset="0"/>
              <a:buChar char="•"/>
            </a:pPr>
            <a:endParaRPr lang="en-CA" sz="2000" b="0" i="0" u="none" strike="noStrike" baseline="0" dirty="0">
              <a:solidFill>
                <a:srgbClr val="000000"/>
              </a:solidFill>
              <a:latin typeface="Calibri" panose="020F0502020204030204" pitchFamily="34" charset="0"/>
            </a:endParaRPr>
          </a:p>
          <a:p>
            <a:pPr marL="400050" indent="-400050">
              <a:buFont typeface="Arial" panose="020B0604020202020204" pitchFamily="34" charset="0"/>
              <a:buChar char="•"/>
            </a:pPr>
            <a:r>
              <a:rPr lang="en-CA" sz="2000" b="0" i="0" u="none" strike="noStrike" baseline="0" dirty="0">
                <a:solidFill>
                  <a:srgbClr val="000000"/>
                </a:solidFill>
                <a:latin typeface="Calibri" panose="020F0502020204030204" pitchFamily="34" charset="0"/>
              </a:rPr>
              <a:t>Provides direction for activities such as AM Plans and program of works </a:t>
            </a:r>
          </a:p>
        </p:txBody>
      </p:sp>
      <p:pic>
        <p:nvPicPr>
          <p:cNvPr id="2052" name="Picture 4">
            <a:extLst>
              <a:ext uri="{FF2B5EF4-FFF2-40B4-BE49-F238E27FC236}">
                <a16:creationId xmlns:a16="http://schemas.microsoft.com/office/drawing/2014/main" id="{060E1D77-EA47-6AE2-123F-B544B9B49A4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5034" y="4540102"/>
            <a:ext cx="4901768" cy="19784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5345873"/>
      </p:ext>
    </p:extLst>
  </p:cSld>
  <p:clrMapOvr>
    <a:masterClrMapping/>
  </p:clrMapOvr>
  <p:transition spd="med">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C4DABDC-51E8-D3FC-9502-9BA49B3B9ECB}"/>
              </a:ext>
            </a:extLst>
          </p:cNvPr>
          <p:cNvPicPr>
            <a:picLocks noChangeAspect="1"/>
          </p:cNvPicPr>
          <p:nvPr/>
        </p:nvPicPr>
        <p:blipFill>
          <a:blip r:embed="rId3"/>
          <a:stretch>
            <a:fillRect/>
          </a:stretch>
        </p:blipFill>
        <p:spPr>
          <a:xfrm>
            <a:off x="548339" y="1203420"/>
            <a:ext cx="10826797" cy="5014500"/>
          </a:xfrm>
          <a:prstGeom prst="rect">
            <a:avLst/>
          </a:prstGeom>
        </p:spPr>
      </p:pic>
    </p:spTree>
    <p:extLst>
      <p:ext uri="{BB962C8B-B14F-4D97-AF65-F5344CB8AC3E}">
        <p14:creationId xmlns:p14="http://schemas.microsoft.com/office/powerpoint/2010/main" val="3549028613"/>
      </p:ext>
    </p:extLst>
  </p:cSld>
  <p:clrMapOvr>
    <a:masterClrMapping/>
  </p:clrMapOvr>
  <p:transition spd="med">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tage with lights">
            <a:extLst>
              <a:ext uri="{FF2B5EF4-FFF2-40B4-BE49-F238E27FC236}">
                <a16:creationId xmlns:a16="http://schemas.microsoft.com/office/drawing/2014/main" id="{C16BC56E-2B5F-50A2-34F1-0DD0B355EE94}"/>
              </a:ext>
            </a:extLst>
          </p:cNvPr>
          <p:cNvPicPr>
            <a:picLocks noChangeAspect="1"/>
          </p:cNvPicPr>
          <p:nvPr/>
        </p:nvPicPr>
        <p:blipFill>
          <a:blip r:embed="rId3"/>
          <a:stretch>
            <a:fillRect/>
          </a:stretch>
        </p:blipFill>
        <p:spPr>
          <a:xfrm>
            <a:off x="404037" y="1201478"/>
            <a:ext cx="11323675" cy="5238393"/>
          </a:xfrm>
          <a:prstGeom prst="rect">
            <a:avLst/>
          </a:prstGeom>
        </p:spPr>
      </p:pic>
      <p:sp>
        <p:nvSpPr>
          <p:cNvPr id="5" name="TextBox 4">
            <a:extLst>
              <a:ext uri="{FF2B5EF4-FFF2-40B4-BE49-F238E27FC236}">
                <a16:creationId xmlns:a16="http://schemas.microsoft.com/office/drawing/2014/main" id="{2229EB82-8211-45C6-06F0-CC926A277331}"/>
              </a:ext>
            </a:extLst>
          </p:cNvPr>
          <p:cNvSpPr txBox="1"/>
          <p:nvPr/>
        </p:nvSpPr>
        <p:spPr>
          <a:xfrm>
            <a:off x="4566683" y="329610"/>
            <a:ext cx="2998382" cy="1254642"/>
          </a:xfrm>
          <a:prstGeom prst="rect">
            <a:avLst/>
          </a:prstGeom>
          <a:noFill/>
        </p:spPr>
        <p:txBody>
          <a:bodyPr wrap="square" numCol="1" spcCol="360000" rtlCol="0">
            <a:noAutofit/>
          </a:bodyPr>
          <a:lstStyle/>
          <a:p>
            <a:pPr algn="ctr">
              <a:lnSpc>
                <a:spcPct val="125000"/>
              </a:lnSpc>
            </a:pPr>
            <a:r>
              <a:rPr lang="en-US" sz="5400" dirty="0">
                <a:solidFill>
                  <a:schemeClr val="accent1">
                    <a:lumMod val="75000"/>
                  </a:schemeClr>
                </a:solidFill>
                <a:latin typeface="Bauhaus 93" panose="04030905020B02020C02" pitchFamily="82" charset="0"/>
                <a:ea typeface="Verdana" panose="020B0604030504040204" pitchFamily="34" charset="0"/>
                <a:cs typeface="Helvetica" panose="020B0604020202020204" pitchFamily="34" charset="0"/>
              </a:rPr>
              <a:t>ACT II</a:t>
            </a:r>
            <a:endParaRPr lang="en-CA" sz="5400" dirty="0">
              <a:solidFill>
                <a:schemeClr val="accent1">
                  <a:lumMod val="75000"/>
                </a:schemeClr>
              </a:solidFill>
              <a:latin typeface="Bauhaus 93" panose="04030905020B02020C02" pitchFamily="82" charset="0"/>
              <a:ea typeface="Verdana" panose="020B0604030504040204" pitchFamily="34" charset="0"/>
              <a:cs typeface="Helvetica" panose="020B0604020202020204" pitchFamily="34" charset="0"/>
            </a:endParaRPr>
          </a:p>
        </p:txBody>
      </p:sp>
    </p:spTree>
    <p:extLst>
      <p:ext uri="{BB962C8B-B14F-4D97-AF65-F5344CB8AC3E}">
        <p14:creationId xmlns:p14="http://schemas.microsoft.com/office/powerpoint/2010/main" val="165511277"/>
      </p:ext>
    </p:extLst>
  </p:cSld>
  <p:clrMapOvr>
    <a:masterClrMapping/>
  </p:clrMapOvr>
  <p:transition spd="med">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B8DA210-71BD-6E07-CDA9-B863A7A799D3}"/>
              </a:ext>
            </a:extLst>
          </p:cNvPr>
          <p:cNvSpPr txBox="1"/>
          <p:nvPr/>
        </p:nvSpPr>
        <p:spPr>
          <a:xfrm>
            <a:off x="2453577" y="798653"/>
            <a:ext cx="7284846" cy="815543"/>
          </a:xfrm>
          <a:prstGeom prst="rect">
            <a:avLst/>
          </a:prstGeom>
          <a:noFill/>
        </p:spPr>
        <p:txBody>
          <a:bodyPr wrap="square" numCol="1" spcCol="360000" rtlCol="0">
            <a:noAutofit/>
          </a:bodyPr>
          <a:lstStyle/>
          <a:p>
            <a:pPr algn="ctr">
              <a:lnSpc>
                <a:spcPct val="125000"/>
              </a:lnSpc>
            </a:pPr>
            <a:r>
              <a:rPr lang="en-US" sz="3200" b="1" dirty="0">
                <a:solidFill>
                  <a:schemeClr val="accent1">
                    <a:lumMod val="75000"/>
                  </a:schemeClr>
                </a:solidFill>
                <a:ea typeface="Verdana" panose="020B0604030504040204" pitchFamily="34" charset="0"/>
                <a:cs typeface="Helvetica" panose="020B0604020202020204" pitchFamily="34" charset="0"/>
              </a:rPr>
              <a:t>Today’s Highlights</a:t>
            </a:r>
            <a:endParaRPr lang="en-CA" sz="3200" b="1" dirty="0">
              <a:solidFill>
                <a:schemeClr val="accent1">
                  <a:lumMod val="75000"/>
                </a:schemeClr>
              </a:solidFill>
              <a:ea typeface="Verdana" panose="020B0604030504040204" pitchFamily="34" charset="0"/>
              <a:cs typeface="Helvetica" panose="020B0604020202020204" pitchFamily="34" charset="0"/>
            </a:endParaRPr>
          </a:p>
        </p:txBody>
      </p:sp>
      <p:sp>
        <p:nvSpPr>
          <p:cNvPr id="4" name="TextBox 3">
            <a:extLst>
              <a:ext uri="{FF2B5EF4-FFF2-40B4-BE49-F238E27FC236}">
                <a16:creationId xmlns:a16="http://schemas.microsoft.com/office/drawing/2014/main" id="{58C8386B-7DD0-BBF1-33B6-DDA4D2989CE0}"/>
              </a:ext>
            </a:extLst>
          </p:cNvPr>
          <p:cNvSpPr txBox="1"/>
          <p:nvPr/>
        </p:nvSpPr>
        <p:spPr>
          <a:xfrm>
            <a:off x="567158" y="1614196"/>
            <a:ext cx="11250593" cy="3732245"/>
          </a:xfrm>
          <a:prstGeom prst="rect">
            <a:avLst/>
          </a:prstGeom>
          <a:noFill/>
        </p:spPr>
        <p:txBody>
          <a:bodyPr wrap="square" numCol="1" spcCol="360000" rtlCol="0">
            <a:noAutofit/>
          </a:bodyPr>
          <a:lstStyle/>
          <a:p>
            <a:pPr marL="457200" indent="-457200" algn="just">
              <a:lnSpc>
                <a:spcPct val="150000"/>
              </a:lnSpc>
              <a:buFont typeface="Arial" panose="020B0604020202020204" pitchFamily="34" charset="0"/>
              <a:buChar char="•"/>
            </a:pPr>
            <a:r>
              <a:rPr lang="en-US" sz="2800" dirty="0">
                <a:solidFill>
                  <a:schemeClr val="tx2"/>
                </a:solidFill>
                <a:ea typeface="Verdana" panose="020B0604030504040204" pitchFamily="34" charset="0"/>
                <a:cs typeface="Helvetica" panose="020B0604020202020204" pitchFamily="34" charset="0"/>
              </a:rPr>
              <a:t>What is Asset Management?</a:t>
            </a:r>
          </a:p>
          <a:p>
            <a:pPr marL="457200" indent="-457200" algn="just">
              <a:lnSpc>
                <a:spcPct val="150000"/>
              </a:lnSpc>
              <a:buFont typeface="Arial" panose="020B0604020202020204" pitchFamily="34" charset="0"/>
              <a:buChar char="•"/>
            </a:pPr>
            <a:r>
              <a:rPr lang="en-CA" sz="2800" dirty="0">
                <a:solidFill>
                  <a:schemeClr val="tx2"/>
                </a:solidFill>
                <a:ea typeface="Verdana" panose="020B0604030504040204" pitchFamily="34" charset="0"/>
                <a:cs typeface="Helvetica" panose="020B0604020202020204" pitchFamily="34" charset="0"/>
              </a:rPr>
              <a:t>The Asset Management System</a:t>
            </a:r>
          </a:p>
          <a:p>
            <a:pPr marL="457200" indent="-457200" algn="just">
              <a:lnSpc>
                <a:spcPct val="150000"/>
              </a:lnSpc>
              <a:buFont typeface="Arial" panose="020B0604020202020204" pitchFamily="34" charset="0"/>
              <a:buChar char="•"/>
            </a:pPr>
            <a:r>
              <a:rPr lang="en-US" sz="2800" dirty="0">
                <a:solidFill>
                  <a:schemeClr val="tx2"/>
                </a:solidFill>
                <a:ea typeface="Verdana" panose="020B0604030504040204" pitchFamily="34" charset="0"/>
                <a:cs typeface="Helvetica" panose="020B0604020202020204" pitchFamily="34" charset="0"/>
              </a:rPr>
              <a:t>Asset Management Governance Documents - Policy and Strategy</a:t>
            </a:r>
          </a:p>
          <a:p>
            <a:pPr marL="457200" indent="-457200" algn="just">
              <a:lnSpc>
                <a:spcPct val="150000"/>
              </a:lnSpc>
              <a:buFont typeface="Arial" panose="020B0604020202020204" pitchFamily="34" charset="0"/>
              <a:buChar char="•"/>
            </a:pPr>
            <a:r>
              <a:rPr lang="en-CA" sz="2800" dirty="0">
                <a:solidFill>
                  <a:schemeClr val="tx2"/>
                </a:solidFill>
                <a:ea typeface="Verdana" panose="020B0604030504040204" pitchFamily="34" charset="0"/>
                <a:cs typeface="Helvetica" panose="020B0604020202020204" pitchFamily="34" charset="0"/>
              </a:rPr>
              <a:t>Asset Management Plans</a:t>
            </a:r>
          </a:p>
        </p:txBody>
      </p:sp>
      <p:pic>
        <p:nvPicPr>
          <p:cNvPr id="1028" name="Picture 4">
            <a:extLst>
              <a:ext uri="{FF2B5EF4-FFF2-40B4-BE49-F238E27FC236}">
                <a16:creationId xmlns:a16="http://schemas.microsoft.com/office/drawing/2014/main" id="{0D110297-066A-3992-1DBF-ABC68505140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32320" y="4224851"/>
            <a:ext cx="4303946" cy="21609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04969672"/>
      </p:ext>
    </p:extLst>
  </p:cSld>
  <p:clrMapOvr>
    <a:masterClrMapping/>
  </p:clrMapOvr>
  <p:transition spd="med">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8015BE7-09BF-5943-EF60-460E75A615A8}"/>
              </a:ext>
            </a:extLst>
          </p:cNvPr>
          <p:cNvSpPr txBox="1"/>
          <p:nvPr/>
        </p:nvSpPr>
        <p:spPr>
          <a:xfrm>
            <a:off x="3372091" y="967737"/>
            <a:ext cx="5447817" cy="668438"/>
          </a:xfrm>
          <a:prstGeom prst="rect">
            <a:avLst/>
          </a:prstGeom>
          <a:noFill/>
        </p:spPr>
        <p:txBody>
          <a:bodyPr wrap="square" numCol="1" spcCol="360000" rtlCol="0">
            <a:noAutofit/>
          </a:bodyPr>
          <a:lstStyle/>
          <a:p>
            <a:pPr algn="ctr">
              <a:lnSpc>
                <a:spcPct val="125000"/>
              </a:lnSpc>
            </a:pPr>
            <a:r>
              <a:rPr lang="en-US" sz="2800" b="1" dirty="0">
                <a:solidFill>
                  <a:schemeClr val="accent1">
                    <a:lumMod val="75000"/>
                  </a:schemeClr>
                </a:solidFill>
                <a:ea typeface="Verdana" panose="020B0604030504040204" pitchFamily="34" charset="0"/>
                <a:cs typeface="Helvetica" panose="020B0604020202020204" pitchFamily="34" charset="0"/>
              </a:rPr>
              <a:t>The Asset Management Plan</a:t>
            </a:r>
            <a:endParaRPr lang="en-CA" sz="2800" b="1" dirty="0">
              <a:solidFill>
                <a:schemeClr val="accent1">
                  <a:lumMod val="75000"/>
                </a:schemeClr>
              </a:solidFill>
              <a:ea typeface="Verdana" panose="020B0604030504040204" pitchFamily="34" charset="0"/>
              <a:cs typeface="Helvetica" panose="020B0604020202020204" pitchFamily="34" charset="0"/>
            </a:endParaRPr>
          </a:p>
        </p:txBody>
      </p:sp>
      <p:grpSp>
        <p:nvGrpSpPr>
          <p:cNvPr id="3" name="Group 2">
            <a:extLst>
              <a:ext uri="{FF2B5EF4-FFF2-40B4-BE49-F238E27FC236}">
                <a16:creationId xmlns:a16="http://schemas.microsoft.com/office/drawing/2014/main" id="{8F23D2A3-21B7-372B-FE5E-8CC963EE96B4}"/>
              </a:ext>
            </a:extLst>
          </p:cNvPr>
          <p:cNvGrpSpPr/>
          <p:nvPr/>
        </p:nvGrpSpPr>
        <p:grpSpPr>
          <a:xfrm rot="21225355">
            <a:off x="3967044" y="2857059"/>
            <a:ext cx="1729048" cy="1729048"/>
            <a:chOff x="3087716" y="1445466"/>
            <a:chExt cx="1729048" cy="1729048"/>
          </a:xfrm>
          <a:scene3d>
            <a:camera prst="orthographicFront"/>
            <a:lightRig rig="flat" dir="t"/>
          </a:scene3d>
        </p:grpSpPr>
        <p:sp>
          <p:nvSpPr>
            <p:cNvPr id="4" name="Shape 3">
              <a:extLst>
                <a:ext uri="{FF2B5EF4-FFF2-40B4-BE49-F238E27FC236}">
                  <a16:creationId xmlns:a16="http://schemas.microsoft.com/office/drawing/2014/main" id="{5A1748C3-D1B9-F1DF-432F-40B4D3478ACE}"/>
                </a:ext>
              </a:extLst>
            </p:cNvPr>
            <p:cNvSpPr/>
            <p:nvPr/>
          </p:nvSpPr>
          <p:spPr>
            <a:xfrm>
              <a:off x="3087716" y="1445466"/>
              <a:ext cx="1729048" cy="1729048"/>
            </a:xfrm>
            <a:prstGeom prst="gear6">
              <a:avLst/>
            </a:prstGeom>
            <a:sp3d prstMaterial="dkEdge">
              <a:bevelT w="8200" h="38100"/>
            </a:sp3d>
          </p:spPr>
          <p:style>
            <a:lnRef idx="0">
              <a:schemeClr val="l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txBody>
            <a:bodyPr/>
            <a:lstStyle/>
            <a:p>
              <a:endParaRPr lang="en-CA"/>
            </a:p>
          </p:txBody>
        </p:sp>
        <p:sp>
          <p:nvSpPr>
            <p:cNvPr id="5" name="Shape 4">
              <a:extLst>
                <a:ext uri="{FF2B5EF4-FFF2-40B4-BE49-F238E27FC236}">
                  <a16:creationId xmlns:a16="http://schemas.microsoft.com/office/drawing/2014/main" id="{194AD44D-066C-75DE-C0A8-34C298223E21}"/>
                </a:ext>
              </a:extLst>
            </p:cNvPr>
            <p:cNvSpPr txBox="1"/>
            <p:nvPr/>
          </p:nvSpPr>
          <p:spPr>
            <a:xfrm>
              <a:off x="3523009" y="1883390"/>
              <a:ext cx="858462" cy="853200"/>
            </a:xfrm>
            <a:prstGeom prst="rect">
              <a:avLst/>
            </a:prstGeom>
            <a:sp3d/>
          </p:spPr>
          <p:style>
            <a:lnRef idx="0">
              <a:scrgbClr r="0" g="0" b="0"/>
            </a:lnRef>
            <a:fillRef idx="0">
              <a:scrgbClr r="0" g="0" b="0"/>
            </a:fillRef>
            <a:effectRef idx="0">
              <a:scrgbClr r="0" g="0" b="0"/>
            </a:effectRef>
            <a:fontRef idx="minor">
              <a:schemeClr val="dk1"/>
            </a:fontRef>
          </p:style>
          <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n-US" sz="1900" kern="1200" dirty="0"/>
                <a:t>Assess</a:t>
              </a:r>
            </a:p>
          </p:txBody>
        </p:sp>
      </p:grpSp>
      <p:grpSp>
        <p:nvGrpSpPr>
          <p:cNvPr id="6" name="Group 5">
            <a:extLst>
              <a:ext uri="{FF2B5EF4-FFF2-40B4-BE49-F238E27FC236}">
                <a16:creationId xmlns:a16="http://schemas.microsoft.com/office/drawing/2014/main" id="{21EBBECC-1FD0-E808-0F32-9E4861FA1228}"/>
              </a:ext>
            </a:extLst>
          </p:cNvPr>
          <p:cNvGrpSpPr/>
          <p:nvPr/>
        </p:nvGrpSpPr>
        <p:grpSpPr>
          <a:xfrm rot="537932">
            <a:off x="5380418" y="2164494"/>
            <a:ext cx="1694114" cy="1694114"/>
            <a:chOff x="4430401" y="190371"/>
            <a:chExt cx="1694114" cy="1694114"/>
          </a:xfrm>
          <a:scene3d>
            <a:camera prst="orthographicFront"/>
            <a:lightRig rig="flat" dir="t"/>
          </a:scene3d>
        </p:grpSpPr>
        <p:sp>
          <p:nvSpPr>
            <p:cNvPr id="7" name="Shape 6">
              <a:extLst>
                <a:ext uri="{FF2B5EF4-FFF2-40B4-BE49-F238E27FC236}">
                  <a16:creationId xmlns:a16="http://schemas.microsoft.com/office/drawing/2014/main" id="{AB1D9921-6DDB-2400-F60C-C0AEA81A58A6}"/>
                </a:ext>
              </a:extLst>
            </p:cNvPr>
            <p:cNvSpPr/>
            <p:nvPr/>
          </p:nvSpPr>
          <p:spPr>
            <a:xfrm rot="20700000">
              <a:off x="4430401" y="190371"/>
              <a:ext cx="1694114" cy="1694114"/>
            </a:xfrm>
            <a:prstGeom prst="gear6">
              <a:avLst/>
            </a:prstGeom>
            <a:sp3d prstMaterial="dkEdge">
              <a:bevelT w="8200" h="38100"/>
            </a:sp3d>
          </p:spPr>
          <p:style>
            <a:lnRef idx="0">
              <a:schemeClr val="l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txBody>
            <a:bodyPr/>
            <a:lstStyle/>
            <a:p>
              <a:endParaRPr lang="en-CA"/>
            </a:p>
          </p:txBody>
        </p:sp>
        <p:sp>
          <p:nvSpPr>
            <p:cNvPr id="8" name="Shape 4">
              <a:extLst>
                <a:ext uri="{FF2B5EF4-FFF2-40B4-BE49-F238E27FC236}">
                  <a16:creationId xmlns:a16="http://schemas.microsoft.com/office/drawing/2014/main" id="{B4CF55FE-CCFD-534E-5388-32458D842CF8}"/>
                </a:ext>
              </a:extLst>
            </p:cNvPr>
            <p:cNvSpPr txBox="1"/>
            <p:nvPr/>
          </p:nvSpPr>
          <p:spPr>
            <a:xfrm>
              <a:off x="4801970" y="561940"/>
              <a:ext cx="950976" cy="950976"/>
            </a:xfrm>
            <a:prstGeom prst="rect">
              <a:avLst/>
            </a:prstGeom>
            <a:sp3d/>
          </p:spPr>
          <p:style>
            <a:lnRef idx="0">
              <a:scrgbClr r="0" g="0" b="0"/>
            </a:lnRef>
            <a:fillRef idx="0">
              <a:scrgbClr r="0" g="0" b="0"/>
            </a:fillRef>
            <a:effectRef idx="0">
              <a:scrgbClr r="0" g="0" b="0"/>
            </a:effectRef>
            <a:fontRef idx="minor">
              <a:schemeClr val="dk1"/>
            </a:fontRef>
          </p:style>
          <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n-US" sz="1900" kern="1200" dirty="0"/>
                <a:t>Plan</a:t>
              </a:r>
            </a:p>
          </p:txBody>
        </p:sp>
      </p:grpSp>
      <p:grpSp>
        <p:nvGrpSpPr>
          <p:cNvPr id="9" name="Group 8">
            <a:extLst>
              <a:ext uri="{FF2B5EF4-FFF2-40B4-BE49-F238E27FC236}">
                <a16:creationId xmlns:a16="http://schemas.microsoft.com/office/drawing/2014/main" id="{48007501-50C1-FCF4-539D-EC752EC62244}"/>
              </a:ext>
            </a:extLst>
          </p:cNvPr>
          <p:cNvGrpSpPr/>
          <p:nvPr/>
        </p:nvGrpSpPr>
        <p:grpSpPr>
          <a:xfrm rot="20128209">
            <a:off x="5252880" y="3637059"/>
            <a:ext cx="2377441" cy="2377441"/>
            <a:chOff x="4816766" y="1850794"/>
            <a:chExt cx="2377441" cy="2377441"/>
          </a:xfrm>
          <a:scene3d>
            <a:camera prst="orthographicFront"/>
            <a:lightRig rig="flat" dir="t"/>
          </a:scene3d>
        </p:grpSpPr>
        <p:sp>
          <p:nvSpPr>
            <p:cNvPr id="10" name="Shape 9">
              <a:extLst>
                <a:ext uri="{FF2B5EF4-FFF2-40B4-BE49-F238E27FC236}">
                  <a16:creationId xmlns:a16="http://schemas.microsoft.com/office/drawing/2014/main" id="{17387553-6C3F-F6AE-F765-CDDFAC229D9F}"/>
                </a:ext>
              </a:extLst>
            </p:cNvPr>
            <p:cNvSpPr/>
            <p:nvPr/>
          </p:nvSpPr>
          <p:spPr>
            <a:xfrm>
              <a:off x="4816766" y="1850794"/>
              <a:ext cx="2377441" cy="2377441"/>
            </a:xfrm>
            <a:prstGeom prst="gear9">
              <a:avLst/>
            </a:prstGeom>
            <a:sp3d prstMaterial="dkEdge">
              <a:bevelT w="8200" h="38100"/>
            </a:sp3d>
          </p:spPr>
          <p:style>
            <a:lnRef idx="0">
              <a:schemeClr val="l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txBody>
            <a:bodyPr/>
            <a:lstStyle/>
            <a:p>
              <a:endParaRPr lang="en-CA"/>
            </a:p>
          </p:txBody>
        </p:sp>
        <p:sp>
          <p:nvSpPr>
            <p:cNvPr id="11" name="Shape 4">
              <a:extLst>
                <a:ext uri="{FF2B5EF4-FFF2-40B4-BE49-F238E27FC236}">
                  <a16:creationId xmlns:a16="http://schemas.microsoft.com/office/drawing/2014/main" id="{A24AD874-19F8-F6C0-AC69-F07C3264F501}"/>
                </a:ext>
              </a:extLst>
            </p:cNvPr>
            <p:cNvSpPr txBox="1"/>
            <p:nvPr/>
          </p:nvSpPr>
          <p:spPr>
            <a:xfrm>
              <a:off x="5294737" y="2407698"/>
              <a:ext cx="1421499" cy="1222054"/>
            </a:xfrm>
            <a:prstGeom prst="rect">
              <a:avLst/>
            </a:prstGeom>
            <a:sp3d/>
          </p:spPr>
          <p:style>
            <a:lnRef idx="0">
              <a:scrgbClr r="0" g="0" b="0"/>
            </a:lnRef>
            <a:fillRef idx="0">
              <a:scrgbClr r="0" g="0" b="0"/>
            </a:fillRef>
            <a:effectRef idx="0">
              <a:scrgbClr r="0" g="0" b="0"/>
            </a:effectRef>
            <a:fontRef idx="minor">
              <a:schemeClr val="dk1"/>
            </a:fontRef>
          </p:style>
          <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n-US" sz="1900" kern="1200" dirty="0"/>
                <a:t>Implement </a:t>
              </a:r>
            </a:p>
          </p:txBody>
        </p:sp>
      </p:grpSp>
    </p:spTree>
    <p:extLst>
      <p:ext uri="{BB962C8B-B14F-4D97-AF65-F5344CB8AC3E}">
        <p14:creationId xmlns:p14="http://schemas.microsoft.com/office/powerpoint/2010/main" val="412481957"/>
      </p:ext>
    </p:extLst>
  </p:cSld>
  <p:clrMapOvr>
    <a:masterClrMapping/>
  </p:clrMapOvr>
  <p:transition spd="med">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265E920-4A5F-AF2F-1501-8A3DC47306E9}"/>
              </a:ext>
            </a:extLst>
          </p:cNvPr>
          <p:cNvSpPr txBox="1"/>
          <p:nvPr/>
        </p:nvSpPr>
        <p:spPr>
          <a:xfrm>
            <a:off x="865632" y="1049683"/>
            <a:ext cx="10460736" cy="4247317"/>
          </a:xfrm>
          <a:prstGeom prst="rect">
            <a:avLst/>
          </a:prstGeom>
          <a:noFill/>
        </p:spPr>
        <p:txBody>
          <a:bodyPr wrap="square">
            <a:spAutoFit/>
          </a:bodyPr>
          <a:lstStyle/>
          <a:p>
            <a:pPr fontAlgn="base"/>
            <a:r>
              <a:rPr lang="en-CA" sz="2800" b="1" i="0" dirty="0">
                <a:solidFill>
                  <a:schemeClr val="accent1">
                    <a:lumMod val="75000"/>
                  </a:schemeClr>
                </a:solidFill>
                <a:effectLst/>
                <a:latin typeface="open sans" panose="020B0606030504020204" pitchFamily="34" charset="0"/>
              </a:rPr>
              <a:t>Asset Management Plans – Defined by AMBC</a:t>
            </a:r>
          </a:p>
          <a:p>
            <a:pPr algn="l" fontAlgn="base"/>
            <a:endParaRPr lang="en-CA" b="1" i="0" dirty="0">
              <a:effectLst/>
              <a:latin typeface="open sans" panose="020B0606030504020204" pitchFamily="34" charset="0"/>
            </a:endParaRPr>
          </a:p>
          <a:p>
            <a:pPr algn="l" fontAlgn="base"/>
            <a:r>
              <a:rPr lang="en-CA" sz="2400" b="0" i="0" dirty="0">
                <a:solidFill>
                  <a:srgbClr val="383838"/>
                </a:solidFill>
                <a:effectLst/>
                <a:latin typeface="open sans" panose="020B0606030504020204" pitchFamily="34" charset="0"/>
              </a:rPr>
              <a:t>“Long-term plans that outline the assets, asset conditions, levels of service, asset and service risks, activities and programs for each service area and resources required to provide a defined level of service in the most cost-effective way. Each Asset Management Plan is a readable and user-friendly living document that is continuously improved to incorporate new information or changing requirements.”</a:t>
            </a:r>
          </a:p>
          <a:p>
            <a:pPr algn="l" fontAlgn="base"/>
            <a:endParaRPr lang="en-CA" sz="2000" dirty="0">
              <a:solidFill>
                <a:srgbClr val="383838"/>
              </a:solidFill>
              <a:latin typeface="open sans" panose="020B0606030504020204" pitchFamily="34" charset="0"/>
            </a:endParaRPr>
          </a:p>
          <a:p>
            <a:pPr marL="342900" indent="-342900" algn="l" fontAlgn="base">
              <a:buClr>
                <a:schemeClr val="tx1"/>
              </a:buClr>
              <a:buFont typeface="Wingdings" panose="05000000000000000000" pitchFamily="2" charset="2"/>
              <a:buChar char="Ø"/>
            </a:pPr>
            <a:r>
              <a:rPr lang="en-CA" sz="2000" b="0" i="0" dirty="0">
                <a:solidFill>
                  <a:srgbClr val="383838"/>
                </a:solidFill>
                <a:effectLst/>
                <a:latin typeface="open sans" panose="020B0606030504020204" pitchFamily="34" charset="0"/>
              </a:rPr>
              <a:t>Natural Assets</a:t>
            </a:r>
          </a:p>
          <a:p>
            <a:pPr marL="342900" indent="-342900" algn="l" fontAlgn="base">
              <a:buClr>
                <a:schemeClr val="tx1"/>
              </a:buClr>
              <a:buFont typeface="Wingdings" panose="05000000000000000000" pitchFamily="2" charset="2"/>
              <a:buChar char="Ø"/>
            </a:pPr>
            <a:r>
              <a:rPr lang="en-CA" sz="2000" dirty="0">
                <a:solidFill>
                  <a:srgbClr val="383838"/>
                </a:solidFill>
                <a:latin typeface="open sans" panose="020B0606030504020204" pitchFamily="34" charset="0"/>
              </a:rPr>
              <a:t>Climate change considerations</a:t>
            </a:r>
          </a:p>
          <a:p>
            <a:pPr marL="342900" indent="-342900" algn="l" fontAlgn="base">
              <a:buClr>
                <a:schemeClr val="tx1"/>
              </a:buClr>
              <a:buFont typeface="Wingdings" panose="05000000000000000000" pitchFamily="2" charset="2"/>
              <a:buChar char="Ø"/>
            </a:pPr>
            <a:r>
              <a:rPr lang="en-CA" sz="2000" b="0" i="0" dirty="0">
                <a:solidFill>
                  <a:srgbClr val="383838"/>
                </a:solidFill>
                <a:effectLst/>
                <a:latin typeface="open sans" panose="020B0606030504020204" pitchFamily="34" charset="0"/>
              </a:rPr>
              <a:t>Accessibility and equity regulations</a:t>
            </a:r>
          </a:p>
        </p:txBody>
      </p:sp>
    </p:spTree>
    <p:extLst>
      <p:ext uri="{BB962C8B-B14F-4D97-AF65-F5344CB8AC3E}">
        <p14:creationId xmlns:p14="http://schemas.microsoft.com/office/powerpoint/2010/main" val="265090093"/>
      </p:ext>
    </p:extLst>
  </p:cSld>
  <p:clrMapOvr>
    <a:masterClrMapping/>
  </p:clrMapOvr>
  <p:transition spd="med">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8B2DE02-896E-837A-2ED6-D1A7880A2034}"/>
              </a:ext>
            </a:extLst>
          </p:cNvPr>
          <p:cNvSpPr txBox="1"/>
          <p:nvPr/>
        </p:nvSpPr>
        <p:spPr>
          <a:xfrm>
            <a:off x="2133600" y="1206145"/>
            <a:ext cx="8658447" cy="523220"/>
          </a:xfrm>
          <a:prstGeom prst="rect">
            <a:avLst/>
          </a:prstGeom>
          <a:noFill/>
        </p:spPr>
        <p:txBody>
          <a:bodyPr wrap="square">
            <a:spAutoFit/>
          </a:bodyPr>
          <a:lstStyle/>
          <a:p>
            <a:r>
              <a:rPr lang="en-CA" sz="2800" b="1" i="0" u="none" strike="noStrike" baseline="0" dirty="0">
                <a:solidFill>
                  <a:schemeClr val="accent1">
                    <a:lumMod val="75000"/>
                  </a:schemeClr>
                </a:solidFill>
                <a:latin typeface="Calibri" panose="020F0502020204030204" pitchFamily="34" charset="0"/>
              </a:rPr>
              <a:t>AM Plans are </a:t>
            </a:r>
            <a:r>
              <a:rPr lang="en-CA" sz="2800" b="1" dirty="0">
                <a:solidFill>
                  <a:schemeClr val="accent1">
                    <a:lumMod val="75000"/>
                  </a:schemeClr>
                </a:solidFill>
                <a:latin typeface="Calibri" panose="020F0502020204030204" pitchFamily="34" charset="0"/>
              </a:rPr>
              <a:t>t</a:t>
            </a:r>
            <a:r>
              <a:rPr lang="en-CA" sz="2800" b="1" i="0" u="none" strike="noStrike" baseline="0" dirty="0">
                <a:solidFill>
                  <a:schemeClr val="accent1">
                    <a:lumMod val="75000"/>
                  </a:schemeClr>
                </a:solidFill>
                <a:latin typeface="Calibri" panose="020F0502020204030204" pitchFamily="34" charset="0"/>
              </a:rPr>
              <a:t>he “Business Case” for </a:t>
            </a:r>
            <a:r>
              <a:rPr lang="en-CA" sz="2800" b="1" dirty="0">
                <a:solidFill>
                  <a:schemeClr val="accent1">
                    <a:lumMod val="75000"/>
                  </a:schemeClr>
                </a:solidFill>
                <a:latin typeface="Calibri" panose="020F0502020204030204" pitchFamily="34" charset="0"/>
              </a:rPr>
              <a:t>y</a:t>
            </a:r>
            <a:r>
              <a:rPr lang="en-CA" sz="2800" b="1" i="0" u="none" strike="noStrike" baseline="0" dirty="0">
                <a:solidFill>
                  <a:schemeClr val="accent1">
                    <a:lumMod val="75000"/>
                  </a:schemeClr>
                </a:solidFill>
                <a:latin typeface="Calibri" panose="020F0502020204030204" pitchFamily="34" charset="0"/>
              </a:rPr>
              <a:t>our Assets!</a:t>
            </a:r>
            <a:endParaRPr lang="en-CA" sz="2800" dirty="0">
              <a:solidFill>
                <a:schemeClr val="accent1">
                  <a:lumMod val="75000"/>
                </a:schemeClr>
              </a:solidFill>
            </a:endParaRPr>
          </a:p>
        </p:txBody>
      </p:sp>
      <p:sp>
        <p:nvSpPr>
          <p:cNvPr id="5" name="TextBox 4">
            <a:extLst>
              <a:ext uri="{FF2B5EF4-FFF2-40B4-BE49-F238E27FC236}">
                <a16:creationId xmlns:a16="http://schemas.microsoft.com/office/drawing/2014/main" id="{306ACB57-1297-40F1-0C88-63AF30B2A9E9}"/>
              </a:ext>
            </a:extLst>
          </p:cNvPr>
          <p:cNvSpPr txBox="1"/>
          <p:nvPr/>
        </p:nvSpPr>
        <p:spPr>
          <a:xfrm>
            <a:off x="2133600" y="1729365"/>
            <a:ext cx="7924800" cy="4001095"/>
          </a:xfrm>
          <a:prstGeom prst="rect">
            <a:avLst/>
          </a:prstGeom>
          <a:noFill/>
        </p:spPr>
        <p:txBody>
          <a:bodyPr wrap="square">
            <a:spAutoFit/>
          </a:bodyPr>
          <a:lstStyle/>
          <a:p>
            <a:pPr algn="l"/>
            <a:endParaRPr lang="en-CA" sz="1400" b="0" i="0" u="none" strike="noStrike" baseline="0" dirty="0">
              <a:solidFill>
                <a:srgbClr val="000000"/>
              </a:solidFill>
              <a:latin typeface="Calibri" panose="020F0502020204030204" pitchFamily="34" charset="0"/>
            </a:endParaRPr>
          </a:p>
          <a:p>
            <a:pPr marL="342900" indent="-342900">
              <a:buFont typeface="Wingdings" panose="05000000000000000000" pitchFamily="2" charset="2"/>
              <a:buChar char="ü"/>
            </a:pPr>
            <a:r>
              <a:rPr lang="en-CA" sz="2000" b="0" i="0" u="none" strike="noStrike" baseline="0" dirty="0">
                <a:solidFill>
                  <a:srgbClr val="000000"/>
                </a:solidFill>
                <a:latin typeface="Calibri" panose="020F0502020204030204" pitchFamily="34" charset="0"/>
              </a:rPr>
              <a:t>To ensure the financial sustainability of infrastructure services</a:t>
            </a:r>
          </a:p>
          <a:p>
            <a:pPr marL="342900" indent="-342900">
              <a:buFont typeface="Wingdings" panose="05000000000000000000" pitchFamily="2" charset="2"/>
              <a:buChar char="ü"/>
            </a:pPr>
            <a:endParaRPr lang="en-CA" sz="2000" b="0" i="0" u="none" strike="noStrike" baseline="0" dirty="0">
              <a:solidFill>
                <a:srgbClr val="000000"/>
              </a:solidFill>
              <a:latin typeface="Calibri" panose="020F0502020204030204" pitchFamily="34" charset="0"/>
            </a:endParaRPr>
          </a:p>
          <a:p>
            <a:pPr marL="342900" indent="-342900">
              <a:buFont typeface="Wingdings" panose="05000000000000000000" pitchFamily="2" charset="2"/>
              <a:buChar char="ü"/>
            </a:pPr>
            <a:r>
              <a:rPr lang="en-CA" sz="2000" b="0" i="0" u="none" strike="noStrike" baseline="0" dirty="0">
                <a:solidFill>
                  <a:srgbClr val="000000"/>
                </a:solidFill>
                <a:latin typeface="Calibri" panose="020F0502020204030204" pitchFamily="34" charset="0"/>
              </a:rPr>
              <a:t>To support funding applications</a:t>
            </a:r>
          </a:p>
          <a:p>
            <a:pPr marL="342900" indent="-342900">
              <a:buFont typeface="Wingdings" panose="05000000000000000000" pitchFamily="2" charset="2"/>
              <a:buChar char="ü"/>
            </a:pPr>
            <a:endParaRPr lang="en-CA" sz="2000" b="0" i="0" u="none" strike="noStrike" baseline="0" dirty="0">
              <a:solidFill>
                <a:srgbClr val="000000"/>
              </a:solidFill>
              <a:latin typeface="Calibri" panose="020F0502020204030204" pitchFamily="34" charset="0"/>
            </a:endParaRPr>
          </a:p>
          <a:p>
            <a:pPr marL="342900" indent="-342900">
              <a:buFont typeface="Wingdings" panose="05000000000000000000" pitchFamily="2" charset="2"/>
              <a:buChar char="ü"/>
            </a:pPr>
            <a:r>
              <a:rPr lang="en-CA" sz="2000" b="0" i="0" u="none" strike="noStrike" baseline="0" dirty="0">
                <a:solidFill>
                  <a:srgbClr val="000000"/>
                </a:solidFill>
                <a:latin typeface="Calibri" panose="020F0502020204030204" pitchFamily="34" charset="0"/>
              </a:rPr>
              <a:t>To provide input into a Long-Term Financial Plan</a:t>
            </a:r>
          </a:p>
          <a:p>
            <a:pPr marL="342900" indent="-342900">
              <a:buFont typeface="Wingdings" panose="05000000000000000000" pitchFamily="2" charset="2"/>
              <a:buChar char="ü"/>
            </a:pPr>
            <a:endParaRPr lang="en-CA" sz="2000" b="0" i="0" u="none" strike="noStrike" baseline="0" dirty="0">
              <a:solidFill>
                <a:srgbClr val="000000"/>
              </a:solidFill>
              <a:latin typeface="Calibri" panose="020F0502020204030204" pitchFamily="34" charset="0"/>
            </a:endParaRPr>
          </a:p>
          <a:p>
            <a:pPr marL="342900" indent="-342900">
              <a:buFont typeface="Wingdings" panose="05000000000000000000" pitchFamily="2" charset="2"/>
              <a:buChar char="ü"/>
            </a:pPr>
            <a:r>
              <a:rPr lang="en-CA" sz="2000" b="0" i="0" u="none" strike="noStrike" baseline="0" dirty="0">
                <a:solidFill>
                  <a:srgbClr val="000000"/>
                </a:solidFill>
                <a:latin typeface="Calibri" panose="020F0502020204030204" pitchFamily="34" charset="0"/>
              </a:rPr>
              <a:t>To document existing and planned work practices and procedures</a:t>
            </a:r>
          </a:p>
          <a:p>
            <a:pPr marL="342900" indent="-342900">
              <a:buFont typeface="Wingdings" panose="05000000000000000000" pitchFamily="2" charset="2"/>
              <a:buChar char="ü"/>
            </a:pPr>
            <a:endParaRPr lang="en-CA" sz="2000" b="0" i="0" u="none" strike="noStrike" baseline="0" dirty="0">
              <a:solidFill>
                <a:srgbClr val="000000"/>
              </a:solidFill>
              <a:latin typeface="Calibri" panose="020F0502020204030204" pitchFamily="34" charset="0"/>
            </a:endParaRPr>
          </a:p>
          <a:p>
            <a:pPr marL="342900" indent="-342900">
              <a:buFont typeface="Wingdings" panose="05000000000000000000" pitchFamily="2" charset="2"/>
              <a:buChar char="ü"/>
            </a:pPr>
            <a:r>
              <a:rPr lang="en-CA" sz="2000" b="0" i="0" u="none" strike="noStrike" baseline="0" dirty="0">
                <a:solidFill>
                  <a:srgbClr val="000000"/>
                </a:solidFill>
                <a:latin typeface="Calibri" panose="020F0502020204030204" pitchFamily="34" charset="0"/>
              </a:rPr>
              <a:t>To support community engagement on levels of service and cost</a:t>
            </a:r>
          </a:p>
          <a:p>
            <a:pPr marL="342900" indent="-342900">
              <a:buFont typeface="Wingdings" panose="05000000000000000000" pitchFamily="2" charset="2"/>
              <a:buChar char="ü"/>
            </a:pPr>
            <a:endParaRPr lang="en-CA" sz="2000" b="0" i="0" u="none" strike="noStrike" baseline="0" dirty="0">
              <a:solidFill>
                <a:srgbClr val="000000"/>
              </a:solidFill>
              <a:latin typeface="Calibri" panose="020F0502020204030204" pitchFamily="34" charset="0"/>
            </a:endParaRPr>
          </a:p>
          <a:p>
            <a:pPr marL="342900" indent="-342900">
              <a:buFont typeface="Wingdings" panose="05000000000000000000" pitchFamily="2" charset="2"/>
              <a:buChar char="ü"/>
            </a:pPr>
            <a:r>
              <a:rPr lang="en-CA" sz="2000" b="0" i="0" u="none" strike="noStrike" baseline="0" dirty="0">
                <a:solidFill>
                  <a:srgbClr val="000000"/>
                </a:solidFill>
                <a:latin typeface="Calibri" panose="020F0502020204030204" pitchFamily="34" charset="0"/>
              </a:rPr>
              <a:t>To meet regulatory requirements (Ontario)</a:t>
            </a:r>
          </a:p>
          <a:p>
            <a:endParaRPr lang="en-CA" sz="2000" b="0" i="0" u="none" strike="noStrike" baseline="0" dirty="0">
              <a:solidFill>
                <a:srgbClr val="000000"/>
              </a:solidFill>
              <a:latin typeface="Calibri" panose="020F0502020204030204" pitchFamily="34" charset="0"/>
            </a:endParaRPr>
          </a:p>
        </p:txBody>
      </p:sp>
      <p:pic>
        <p:nvPicPr>
          <p:cNvPr id="4" name="Picture 3" descr="People meeting in conference room">
            <a:extLst>
              <a:ext uri="{FF2B5EF4-FFF2-40B4-BE49-F238E27FC236}">
                <a16:creationId xmlns:a16="http://schemas.microsoft.com/office/drawing/2014/main" id="{43023E5D-63F2-FDBA-3C2F-BA1D60EFBDD3}"/>
              </a:ext>
            </a:extLst>
          </p:cNvPr>
          <p:cNvPicPr>
            <a:picLocks noChangeAspect="1"/>
          </p:cNvPicPr>
          <p:nvPr/>
        </p:nvPicPr>
        <p:blipFill>
          <a:blip r:embed="rId3"/>
          <a:stretch>
            <a:fillRect/>
          </a:stretch>
        </p:blipFill>
        <p:spPr>
          <a:xfrm>
            <a:off x="8758349" y="4859079"/>
            <a:ext cx="3333750" cy="1674628"/>
          </a:xfrm>
          <a:prstGeom prst="rect">
            <a:avLst/>
          </a:prstGeom>
        </p:spPr>
      </p:pic>
    </p:spTree>
    <p:extLst>
      <p:ext uri="{BB962C8B-B14F-4D97-AF65-F5344CB8AC3E}">
        <p14:creationId xmlns:p14="http://schemas.microsoft.com/office/powerpoint/2010/main" val="1052637696"/>
      </p:ext>
    </p:extLst>
  </p:cSld>
  <p:clrMapOvr>
    <a:masterClrMapping/>
  </p:clrMapOvr>
  <p:transition spd="med">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B67D19C-8164-5B31-88DE-DF4A731083D1}"/>
              </a:ext>
            </a:extLst>
          </p:cNvPr>
          <p:cNvSpPr txBox="1"/>
          <p:nvPr/>
        </p:nvSpPr>
        <p:spPr>
          <a:xfrm>
            <a:off x="1041991" y="924791"/>
            <a:ext cx="10090297" cy="5237018"/>
          </a:xfrm>
          <a:prstGeom prst="rect">
            <a:avLst/>
          </a:prstGeom>
          <a:noFill/>
        </p:spPr>
        <p:txBody>
          <a:bodyPr wrap="none" numCol="1" spcCol="360000" rtlCol="0">
            <a:noAutofit/>
          </a:bodyPr>
          <a:lstStyle/>
          <a:p>
            <a:pPr algn="ctr">
              <a:lnSpc>
                <a:spcPct val="125000"/>
              </a:lnSpc>
            </a:pPr>
            <a:r>
              <a:rPr lang="en-US" sz="2800" b="1" dirty="0">
                <a:solidFill>
                  <a:schemeClr val="accent1">
                    <a:lumMod val="75000"/>
                  </a:schemeClr>
                </a:solidFill>
                <a:ea typeface="Verdana" panose="020B0604030504040204" pitchFamily="34" charset="0"/>
                <a:cs typeface="Helvetica" panose="020B0604020202020204" pitchFamily="34" charset="0"/>
              </a:rPr>
              <a:t>Asset Data Required for Asset Management:</a:t>
            </a:r>
          </a:p>
          <a:p>
            <a:pPr marL="171450" indent="-171450">
              <a:lnSpc>
                <a:spcPct val="200000"/>
              </a:lnSpc>
              <a:buFont typeface="Arial" panose="020B0604020202020204" pitchFamily="34" charset="0"/>
              <a:buChar char="•"/>
            </a:pPr>
            <a:r>
              <a:rPr lang="en-US" sz="2000" dirty="0">
                <a:solidFill>
                  <a:schemeClr val="tx2"/>
                </a:solidFill>
                <a:ea typeface="Verdana" panose="020B0604030504040204" pitchFamily="34" charset="0"/>
                <a:cs typeface="Helvetica" panose="020B0604020202020204" pitchFamily="34" charset="0"/>
              </a:rPr>
              <a:t>What Assets do we own?</a:t>
            </a:r>
          </a:p>
          <a:p>
            <a:pPr marL="171450" indent="-171450">
              <a:lnSpc>
                <a:spcPct val="200000"/>
              </a:lnSpc>
              <a:buFont typeface="Arial" panose="020B0604020202020204" pitchFamily="34" charset="0"/>
              <a:buChar char="•"/>
            </a:pPr>
            <a:r>
              <a:rPr lang="en-US" sz="2000" dirty="0">
                <a:solidFill>
                  <a:schemeClr val="tx2"/>
                </a:solidFill>
                <a:ea typeface="Verdana" panose="020B0604030504040204" pitchFamily="34" charset="0"/>
                <a:cs typeface="Helvetica" panose="020B0604020202020204" pitchFamily="34" charset="0"/>
              </a:rPr>
              <a:t>What services are provided by these assets?</a:t>
            </a:r>
          </a:p>
          <a:p>
            <a:pPr marL="171450" indent="-171450">
              <a:lnSpc>
                <a:spcPct val="200000"/>
              </a:lnSpc>
              <a:buFont typeface="Arial" panose="020B0604020202020204" pitchFamily="34" charset="0"/>
              <a:buChar char="•"/>
            </a:pPr>
            <a:r>
              <a:rPr lang="en-US" sz="2000" dirty="0">
                <a:solidFill>
                  <a:schemeClr val="tx2"/>
                </a:solidFill>
                <a:ea typeface="Verdana" panose="020B0604030504040204" pitchFamily="34" charset="0"/>
                <a:cs typeface="Helvetica" panose="020B0604020202020204" pitchFamily="34" charset="0"/>
              </a:rPr>
              <a:t>Where are the assets located?</a:t>
            </a:r>
          </a:p>
          <a:p>
            <a:pPr marL="171450" indent="-171450">
              <a:lnSpc>
                <a:spcPct val="200000"/>
              </a:lnSpc>
              <a:buFont typeface="Arial" panose="020B0604020202020204" pitchFamily="34" charset="0"/>
              <a:buChar char="•"/>
            </a:pPr>
            <a:r>
              <a:rPr lang="en-US" sz="2000" dirty="0">
                <a:solidFill>
                  <a:schemeClr val="tx2"/>
                </a:solidFill>
                <a:ea typeface="Verdana" panose="020B0604030504040204" pitchFamily="34" charset="0"/>
                <a:cs typeface="Helvetica" panose="020B0604020202020204" pitchFamily="34" charset="0"/>
              </a:rPr>
              <a:t>What are their attributes?</a:t>
            </a:r>
          </a:p>
          <a:p>
            <a:pPr marL="171450" indent="-171450">
              <a:lnSpc>
                <a:spcPct val="200000"/>
              </a:lnSpc>
              <a:buFont typeface="Arial" panose="020B0604020202020204" pitchFamily="34" charset="0"/>
              <a:buChar char="•"/>
            </a:pPr>
            <a:r>
              <a:rPr lang="en-US" sz="2000" dirty="0">
                <a:solidFill>
                  <a:schemeClr val="tx2"/>
                </a:solidFill>
                <a:ea typeface="Verdana" panose="020B0604030504040204" pitchFamily="34" charset="0"/>
                <a:cs typeface="Helvetica" panose="020B0604020202020204" pitchFamily="34" charset="0"/>
              </a:rPr>
              <a:t>What is their depreciated value and replacement value?</a:t>
            </a:r>
          </a:p>
          <a:p>
            <a:pPr marL="171450" indent="-171450">
              <a:lnSpc>
                <a:spcPct val="200000"/>
              </a:lnSpc>
              <a:buFont typeface="Arial" panose="020B0604020202020204" pitchFamily="34" charset="0"/>
              <a:buChar char="•"/>
            </a:pPr>
            <a:r>
              <a:rPr lang="en-US" sz="2000" dirty="0">
                <a:solidFill>
                  <a:schemeClr val="tx2"/>
                </a:solidFill>
                <a:ea typeface="Verdana" panose="020B0604030504040204" pitchFamily="34" charset="0"/>
                <a:cs typeface="Helvetica" panose="020B0604020202020204" pitchFamily="34" charset="0"/>
              </a:rPr>
              <a:t>What is their condition?</a:t>
            </a:r>
          </a:p>
          <a:p>
            <a:pPr marL="171450" indent="-171450">
              <a:lnSpc>
                <a:spcPct val="200000"/>
              </a:lnSpc>
              <a:buFont typeface="Arial" panose="020B0604020202020204" pitchFamily="34" charset="0"/>
              <a:buChar char="•"/>
            </a:pPr>
            <a:r>
              <a:rPr lang="en-US" sz="2000" dirty="0">
                <a:solidFill>
                  <a:schemeClr val="tx2"/>
                </a:solidFill>
                <a:ea typeface="Verdana" panose="020B0604030504040204" pitchFamily="34" charset="0"/>
                <a:cs typeface="Helvetica" panose="020B0604020202020204" pitchFamily="34" charset="0"/>
              </a:rPr>
              <a:t>What is their expected remaining life?</a:t>
            </a:r>
            <a:endParaRPr lang="en-CA" sz="2000" dirty="0">
              <a:solidFill>
                <a:schemeClr val="tx2"/>
              </a:solidFill>
              <a:ea typeface="Verdana" panose="020B0604030504040204" pitchFamily="34" charset="0"/>
              <a:cs typeface="Helvetica" panose="020B0604020202020204" pitchFamily="34" charset="0"/>
            </a:endParaRPr>
          </a:p>
        </p:txBody>
      </p:sp>
    </p:spTree>
    <p:extLst>
      <p:ext uri="{BB962C8B-B14F-4D97-AF65-F5344CB8AC3E}">
        <p14:creationId xmlns:p14="http://schemas.microsoft.com/office/powerpoint/2010/main" val="2674964856"/>
      </p:ext>
    </p:extLst>
  </p:cSld>
  <p:clrMapOvr>
    <a:masterClrMapping/>
  </p:clrMapOvr>
  <p:transition spd="med">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9A60E58-7606-08DB-3BB6-280CAE14A5F5}"/>
              </a:ext>
            </a:extLst>
          </p:cNvPr>
          <p:cNvSpPr txBox="1"/>
          <p:nvPr/>
        </p:nvSpPr>
        <p:spPr>
          <a:xfrm>
            <a:off x="706582" y="823479"/>
            <a:ext cx="10778836" cy="5211041"/>
          </a:xfrm>
          <a:prstGeom prst="rect">
            <a:avLst/>
          </a:prstGeom>
          <a:noFill/>
        </p:spPr>
        <p:txBody>
          <a:bodyPr wrap="square" numCol="1" spcCol="360000" rtlCol="0">
            <a:noAutofit/>
          </a:bodyPr>
          <a:lstStyle/>
          <a:p>
            <a:pPr algn="ctr">
              <a:lnSpc>
                <a:spcPct val="125000"/>
              </a:lnSpc>
            </a:pPr>
            <a:r>
              <a:rPr lang="en-US" sz="2800" b="1" dirty="0">
                <a:solidFill>
                  <a:schemeClr val="accent1">
                    <a:lumMod val="75000"/>
                  </a:schemeClr>
                </a:solidFill>
                <a:ea typeface="Verdana" panose="020B0604030504040204" pitchFamily="34" charset="0"/>
                <a:cs typeface="Helvetica" panose="020B0604020202020204" pitchFamily="34" charset="0"/>
              </a:rPr>
              <a:t>Questions addressed by AM Plans based on the data collected</a:t>
            </a:r>
          </a:p>
          <a:p>
            <a:pPr marL="285750" indent="-285750">
              <a:lnSpc>
                <a:spcPct val="200000"/>
              </a:lnSpc>
              <a:buFont typeface="Arial" panose="020B0604020202020204" pitchFamily="34" charset="0"/>
              <a:buChar char="•"/>
            </a:pPr>
            <a:r>
              <a:rPr lang="en-US" sz="2000" dirty="0">
                <a:solidFill>
                  <a:srgbClr val="000000"/>
                </a:solidFill>
                <a:ea typeface="Verdana" panose="020B0604030504040204" pitchFamily="34" charset="0"/>
                <a:cs typeface="Helvetica" panose="020B0604020202020204" pitchFamily="34" charset="0"/>
              </a:rPr>
              <a:t>What is the current and desired level of service?</a:t>
            </a:r>
          </a:p>
          <a:p>
            <a:pPr marL="285750" indent="-285750">
              <a:lnSpc>
                <a:spcPct val="200000"/>
              </a:lnSpc>
              <a:buFont typeface="Arial" panose="020B0604020202020204" pitchFamily="34" charset="0"/>
              <a:buChar char="•"/>
            </a:pPr>
            <a:r>
              <a:rPr lang="en-US" sz="2000" dirty="0">
                <a:solidFill>
                  <a:srgbClr val="000000"/>
                </a:solidFill>
                <a:ea typeface="Verdana" panose="020B0604030504040204" pitchFamily="34" charset="0"/>
                <a:cs typeface="Helvetica" panose="020B0604020202020204" pitchFamily="34" charset="0"/>
              </a:rPr>
              <a:t>What service and asset risks need to be prioritized and managed?</a:t>
            </a:r>
          </a:p>
          <a:p>
            <a:pPr marL="285750" indent="-285750">
              <a:lnSpc>
                <a:spcPct val="200000"/>
              </a:lnSpc>
              <a:buFont typeface="Arial" panose="020B0604020202020204" pitchFamily="34" charset="0"/>
              <a:buChar char="•"/>
            </a:pPr>
            <a:r>
              <a:rPr lang="en-US" sz="2000" dirty="0">
                <a:solidFill>
                  <a:srgbClr val="000000"/>
                </a:solidFill>
                <a:ea typeface="Verdana" panose="020B0604030504040204" pitchFamily="34" charset="0"/>
                <a:cs typeface="Helvetica" panose="020B0604020202020204" pitchFamily="34" charset="0"/>
              </a:rPr>
              <a:t>When will interventions need to occur to manage risk and meet level of service targets?</a:t>
            </a:r>
          </a:p>
          <a:p>
            <a:pPr marL="285750" indent="-285750">
              <a:lnSpc>
                <a:spcPct val="200000"/>
              </a:lnSpc>
              <a:buFont typeface="Arial" panose="020B0604020202020204" pitchFamily="34" charset="0"/>
              <a:buChar char="•"/>
            </a:pPr>
            <a:r>
              <a:rPr lang="en-US" sz="2000" dirty="0">
                <a:solidFill>
                  <a:srgbClr val="000000"/>
                </a:solidFill>
                <a:ea typeface="Verdana" panose="020B0604030504040204" pitchFamily="34" charset="0"/>
                <a:cs typeface="Helvetica" panose="020B0604020202020204" pitchFamily="34" charset="0"/>
              </a:rPr>
              <a:t>What O&amp;M activities will optimize the lifecycle of the asset?</a:t>
            </a:r>
          </a:p>
          <a:p>
            <a:pPr marL="285750" indent="-285750">
              <a:lnSpc>
                <a:spcPct val="200000"/>
              </a:lnSpc>
              <a:buFont typeface="Arial" panose="020B0604020202020204" pitchFamily="34" charset="0"/>
              <a:buChar char="•"/>
            </a:pPr>
            <a:r>
              <a:rPr lang="en-US" sz="2000" dirty="0">
                <a:solidFill>
                  <a:srgbClr val="000000"/>
                </a:solidFill>
                <a:ea typeface="Verdana" panose="020B0604030504040204" pitchFamily="34" charset="0"/>
                <a:cs typeface="Helvetica" panose="020B0604020202020204" pitchFamily="34" charset="0"/>
              </a:rPr>
              <a:t>What will it cost?</a:t>
            </a:r>
          </a:p>
          <a:p>
            <a:pPr marL="285750" indent="-285750">
              <a:lnSpc>
                <a:spcPct val="200000"/>
              </a:lnSpc>
              <a:buFont typeface="Arial" panose="020B0604020202020204" pitchFamily="34" charset="0"/>
              <a:buChar char="•"/>
            </a:pPr>
            <a:r>
              <a:rPr lang="en-US" sz="2000" dirty="0">
                <a:solidFill>
                  <a:srgbClr val="000000"/>
                </a:solidFill>
                <a:ea typeface="Verdana" panose="020B0604030504040204" pitchFamily="34" charset="0"/>
                <a:cs typeface="Helvetica" panose="020B0604020202020204" pitchFamily="34" charset="0"/>
              </a:rPr>
              <a:t>Which assets can be disposed?</a:t>
            </a:r>
          </a:p>
          <a:p>
            <a:pPr marL="285750" indent="-285750">
              <a:lnSpc>
                <a:spcPct val="200000"/>
              </a:lnSpc>
              <a:buFont typeface="Arial" panose="020B0604020202020204" pitchFamily="34" charset="0"/>
              <a:buChar char="•"/>
            </a:pPr>
            <a:r>
              <a:rPr lang="en-US" sz="2000" dirty="0">
                <a:solidFill>
                  <a:srgbClr val="000000"/>
                </a:solidFill>
                <a:ea typeface="Verdana" panose="020B0604030504040204" pitchFamily="34" charset="0"/>
                <a:cs typeface="Helvetica" panose="020B0604020202020204" pitchFamily="34" charset="0"/>
              </a:rPr>
              <a:t>What new assets may be required and when?</a:t>
            </a:r>
            <a:endParaRPr lang="en-CA" sz="2000" dirty="0">
              <a:solidFill>
                <a:srgbClr val="000000"/>
              </a:solidFill>
              <a:ea typeface="Verdana" panose="020B0604030504040204" pitchFamily="34" charset="0"/>
              <a:cs typeface="Helvetica" panose="020B0604020202020204" pitchFamily="34" charset="0"/>
            </a:endParaRPr>
          </a:p>
        </p:txBody>
      </p:sp>
    </p:spTree>
    <p:extLst>
      <p:ext uri="{BB962C8B-B14F-4D97-AF65-F5344CB8AC3E}">
        <p14:creationId xmlns:p14="http://schemas.microsoft.com/office/powerpoint/2010/main" val="3875253138"/>
      </p:ext>
    </p:extLst>
  </p:cSld>
  <p:clrMapOvr>
    <a:masterClrMapping/>
  </p:clrMapOvr>
  <p:transition spd="med">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C450C42-A8E7-66ED-B040-BE73AF7631E8}"/>
              </a:ext>
            </a:extLst>
          </p:cNvPr>
          <p:cNvSpPr txBox="1"/>
          <p:nvPr/>
        </p:nvSpPr>
        <p:spPr>
          <a:xfrm>
            <a:off x="659757" y="1120005"/>
            <a:ext cx="10370915" cy="4617990"/>
          </a:xfrm>
          <a:prstGeom prst="rect">
            <a:avLst/>
          </a:prstGeom>
          <a:noFill/>
        </p:spPr>
        <p:txBody>
          <a:bodyPr wrap="square" numCol="1" spcCol="360000" rtlCol="0">
            <a:noAutofit/>
          </a:bodyPr>
          <a:lstStyle/>
          <a:p>
            <a:pPr algn="ctr">
              <a:lnSpc>
                <a:spcPct val="125000"/>
              </a:lnSpc>
            </a:pPr>
            <a:r>
              <a:rPr lang="en-US" sz="2800" b="1" dirty="0">
                <a:solidFill>
                  <a:schemeClr val="accent1">
                    <a:lumMod val="75000"/>
                  </a:schemeClr>
                </a:solidFill>
                <a:ea typeface="Verdana" panose="020B0604030504040204" pitchFamily="34" charset="0"/>
                <a:cs typeface="Helvetica" panose="020B0604020202020204" pitchFamily="34" charset="0"/>
              </a:rPr>
              <a:t>AM Plan Structure and Contents</a:t>
            </a:r>
          </a:p>
          <a:p>
            <a:pPr>
              <a:lnSpc>
                <a:spcPct val="125000"/>
              </a:lnSpc>
            </a:pPr>
            <a:endParaRPr lang="en-US" sz="1200" dirty="0">
              <a:solidFill>
                <a:schemeClr val="tx2"/>
              </a:solidFill>
              <a:ea typeface="Verdana" panose="020B0604030504040204" pitchFamily="34" charset="0"/>
              <a:cs typeface="Helvetica" panose="020B0604020202020204" pitchFamily="34" charset="0"/>
            </a:endParaRPr>
          </a:p>
          <a:p>
            <a:pPr marL="228600" indent="-228600">
              <a:lnSpc>
                <a:spcPct val="125000"/>
              </a:lnSpc>
              <a:buFont typeface="+mj-lt"/>
              <a:buAutoNum type="arabicPeriod"/>
            </a:pPr>
            <a:r>
              <a:rPr lang="en-CA" sz="2000" dirty="0">
                <a:solidFill>
                  <a:schemeClr val="tx2"/>
                </a:solidFill>
                <a:ea typeface="Verdana" panose="020B0604030504040204" pitchFamily="34" charset="0"/>
                <a:cs typeface="Helvetica" panose="020B0604020202020204" pitchFamily="34" charset="0"/>
              </a:rPr>
              <a:t>The Executive Summary: Context</a:t>
            </a:r>
          </a:p>
          <a:p>
            <a:pPr marL="228600" indent="-228600">
              <a:lnSpc>
                <a:spcPct val="125000"/>
              </a:lnSpc>
              <a:buFont typeface="+mj-lt"/>
              <a:buAutoNum type="arabicPeriod"/>
            </a:pPr>
            <a:r>
              <a:rPr lang="en-CA" sz="2000" dirty="0">
                <a:solidFill>
                  <a:schemeClr val="tx2"/>
                </a:solidFill>
                <a:ea typeface="Verdana" panose="020B0604030504040204" pitchFamily="34" charset="0"/>
                <a:cs typeface="Helvetica" panose="020B0604020202020204" pitchFamily="34" charset="0"/>
              </a:rPr>
              <a:t>Introduction: History/background</a:t>
            </a:r>
          </a:p>
          <a:p>
            <a:pPr marL="228600" indent="-228600">
              <a:lnSpc>
                <a:spcPct val="125000"/>
              </a:lnSpc>
              <a:buFont typeface="+mj-lt"/>
              <a:buAutoNum type="arabicPeriod"/>
            </a:pPr>
            <a:r>
              <a:rPr lang="en-CA" sz="2000" b="1" u="sng" dirty="0">
                <a:solidFill>
                  <a:schemeClr val="accent3">
                    <a:lumMod val="75000"/>
                  </a:schemeClr>
                </a:solidFill>
                <a:ea typeface="Verdana" panose="020B0604030504040204" pitchFamily="34" charset="0"/>
                <a:cs typeface="Helvetica" panose="020B0604020202020204" pitchFamily="34" charset="0"/>
              </a:rPr>
              <a:t>Levels of Service</a:t>
            </a:r>
            <a:r>
              <a:rPr lang="en-CA" sz="2000" b="1" dirty="0">
                <a:solidFill>
                  <a:schemeClr val="accent3">
                    <a:lumMod val="75000"/>
                  </a:schemeClr>
                </a:solidFill>
                <a:ea typeface="Verdana" panose="020B0604030504040204" pitchFamily="34" charset="0"/>
                <a:cs typeface="Helvetica" panose="020B0604020202020204" pitchFamily="34" charset="0"/>
              </a:rPr>
              <a:t>:</a:t>
            </a:r>
            <a:r>
              <a:rPr lang="en-CA" sz="2000" dirty="0">
                <a:solidFill>
                  <a:schemeClr val="tx2"/>
                </a:solidFill>
                <a:ea typeface="Verdana" panose="020B0604030504040204" pitchFamily="34" charset="0"/>
                <a:cs typeface="Helvetica" panose="020B0604020202020204" pitchFamily="34" charset="0"/>
              </a:rPr>
              <a:t> Current levels of service</a:t>
            </a:r>
          </a:p>
          <a:p>
            <a:pPr marL="228600" indent="-228600">
              <a:lnSpc>
                <a:spcPct val="125000"/>
              </a:lnSpc>
              <a:buFont typeface="+mj-lt"/>
              <a:buAutoNum type="arabicPeriod"/>
            </a:pPr>
            <a:r>
              <a:rPr lang="en-CA" sz="2000" dirty="0">
                <a:solidFill>
                  <a:schemeClr val="tx2"/>
                </a:solidFill>
                <a:ea typeface="Verdana" panose="020B0604030504040204" pitchFamily="34" charset="0"/>
                <a:cs typeface="Helvetica" panose="020B0604020202020204" pitchFamily="34" charset="0"/>
              </a:rPr>
              <a:t>Future Demand: Demand management plans</a:t>
            </a:r>
          </a:p>
          <a:p>
            <a:pPr marL="228600" indent="-228600">
              <a:lnSpc>
                <a:spcPct val="125000"/>
              </a:lnSpc>
              <a:buFont typeface="+mj-lt"/>
              <a:buAutoNum type="arabicPeriod"/>
            </a:pPr>
            <a:r>
              <a:rPr lang="en-CA" sz="2000" dirty="0">
                <a:solidFill>
                  <a:schemeClr val="tx2"/>
                </a:solidFill>
                <a:ea typeface="Verdana" panose="020B0604030504040204" pitchFamily="34" charset="0"/>
                <a:cs typeface="Helvetica" panose="020B0604020202020204" pitchFamily="34" charset="0"/>
              </a:rPr>
              <a:t>Lifecycle Management Plan: Background perspective</a:t>
            </a:r>
          </a:p>
          <a:p>
            <a:pPr marL="228600" indent="-228600">
              <a:lnSpc>
                <a:spcPct val="125000"/>
              </a:lnSpc>
              <a:buFont typeface="+mj-lt"/>
              <a:buAutoNum type="arabicPeriod"/>
            </a:pPr>
            <a:r>
              <a:rPr lang="en-CA" sz="2000" dirty="0">
                <a:solidFill>
                  <a:schemeClr val="tx2"/>
                </a:solidFill>
                <a:ea typeface="Verdana" panose="020B0604030504040204" pitchFamily="34" charset="0"/>
                <a:cs typeface="Helvetica" panose="020B0604020202020204" pitchFamily="34" charset="0"/>
              </a:rPr>
              <a:t>Risk Management Plan: Risk Assessment</a:t>
            </a:r>
          </a:p>
          <a:p>
            <a:pPr marL="228600" indent="-228600">
              <a:lnSpc>
                <a:spcPct val="125000"/>
              </a:lnSpc>
              <a:buFont typeface="+mj-lt"/>
              <a:buAutoNum type="arabicPeriod"/>
            </a:pPr>
            <a:r>
              <a:rPr lang="en-CA" sz="2000" dirty="0">
                <a:solidFill>
                  <a:schemeClr val="tx2"/>
                </a:solidFill>
                <a:ea typeface="Verdana" panose="020B0604030504040204" pitchFamily="34" charset="0"/>
                <a:cs typeface="Helvetica" panose="020B0604020202020204" pitchFamily="34" charset="0"/>
              </a:rPr>
              <a:t>Financial Summary: Financial statements and projections</a:t>
            </a:r>
          </a:p>
          <a:p>
            <a:pPr marL="228600" indent="-228600">
              <a:lnSpc>
                <a:spcPct val="125000"/>
              </a:lnSpc>
              <a:buFont typeface="+mj-lt"/>
              <a:buAutoNum type="arabicPeriod"/>
            </a:pPr>
            <a:r>
              <a:rPr lang="en-CA" sz="2000" dirty="0">
                <a:solidFill>
                  <a:schemeClr val="tx2"/>
                </a:solidFill>
                <a:ea typeface="Verdana" panose="020B0604030504040204" pitchFamily="34" charset="0"/>
                <a:cs typeface="Helvetica" panose="020B0604020202020204" pitchFamily="34" charset="0"/>
              </a:rPr>
              <a:t>Plan Improvement and Monitoring: Status of Asset management practices</a:t>
            </a:r>
          </a:p>
          <a:p>
            <a:pPr marL="228600" indent="-228600">
              <a:lnSpc>
                <a:spcPct val="125000"/>
              </a:lnSpc>
              <a:buFont typeface="+mj-lt"/>
              <a:buAutoNum type="arabicPeriod"/>
            </a:pPr>
            <a:r>
              <a:rPr lang="en-CA" sz="2000" dirty="0">
                <a:solidFill>
                  <a:schemeClr val="tx2"/>
                </a:solidFill>
                <a:ea typeface="Verdana" panose="020B0604030504040204" pitchFamily="34" charset="0"/>
                <a:cs typeface="Helvetica" panose="020B0604020202020204" pitchFamily="34" charset="0"/>
              </a:rPr>
              <a:t>References; Supporting corporate planning documents</a:t>
            </a:r>
          </a:p>
          <a:p>
            <a:pPr marL="228600" indent="-228600">
              <a:lnSpc>
                <a:spcPct val="125000"/>
              </a:lnSpc>
              <a:buFont typeface="+mj-lt"/>
              <a:buAutoNum type="arabicPeriod"/>
            </a:pPr>
            <a:r>
              <a:rPr lang="en-CA" sz="2000" dirty="0">
                <a:solidFill>
                  <a:schemeClr val="tx2"/>
                </a:solidFill>
                <a:ea typeface="Verdana" panose="020B0604030504040204" pitchFamily="34" charset="0"/>
                <a:cs typeface="Helvetica" panose="020B0604020202020204" pitchFamily="34" charset="0"/>
              </a:rPr>
              <a:t>Appendices</a:t>
            </a:r>
          </a:p>
        </p:txBody>
      </p:sp>
    </p:spTree>
    <p:extLst>
      <p:ext uri="{BB962C8B-B14F-4D97-AF65-F5344CB8AC3E}">
        <p14:creationId xmlns:p14="http://schemas.microsoft.com/office/powerpoint/2010/main" val="501523501"/>
      </p:ext>
    </p:extLst>
  </p:cSld>
  <p:clrMapOvr>
    <a:masterClrMapping/>
  </p:clrMapOvr>
  <p:transition spd="med">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A0A1C1C-83E5-BAA0-676A-1947EB2F39F8}"/>
              </a:ext>
            </a:extLst>
          </p:cNvPr>
          <p:cNvPicPr>
            <a:picLocks noChangeAspect="1"/>
          </p:cNvPicPr>
          <p:nvPr/>
        </p:nvPicPr>
        <p:blipFill>
          <a:blip r:embed="rId3"/>
          <a:stretch>
            <a:fillRect/>
          </a:stretch>
        </p:blipFill>
        <p:spPr>
          <a:xfrm>
            <a:off x="1907606" y="988828"/>
            <a:ext cx="8376783" cy="5507665"/>
          </a:xfrm>
          <a:prstGeom prst="rect">
            <a:avLst/>
          </a:prstGeom>
        </p:spPr>
      </p:pic>
      <p:sp>
        <p:nvSpPr>
          <p:cNvPr id="2" name="TextBox 1">
            <a:extLst>
              <a:ext uri="{FF2B5EF4-FFF2-40B4-BE49-F238E27FC236}">
                <a16:creationId xmlns:a16="http://schemas.microsoft.com/office/drawing/2014/main" id="{994BB8BE-391F-58E0-B4B2-DE40D7DE56AD}"/>
              </a:ext>
            </a:extLst>
          </p:cNvPr>
          <p:cNvSpPr txBox="1"/>
          <p:nvPr/>
        </p:nvSpPr>
        <p:spPr>
          <a:xfrm>
            <a:off x="1658679" y="633858"/>
            <a:ext cx="8952613" cy="566851"/>
          </a:xfrm>
          <a:prstGeom prst="rect">
            <a:avLst/>
          </a:prstGeom>
          <a:noFill/>
        </p:spPr>
        <p:txBody>
          <a:bodyPr wrap="square" numCol="1" spcCol="360000" rtlCol="0">
            <a:noAutofit/>
          </a:bodyPr>
          <a:lstStyle/>
          <a:p>
            <a:pPr algn="ctr">
              <a:lnSpc>
                <a:spcPct val="125000"/>
              </a:lnSpc>
            </a:pPr>
            <a:r>
              <a:rPr lang="en-US" sz="2800" b="1" dirty="0">
                <a:solidFill>
                  <a:schemeClr val="accent1">
                    <a:lumMod val="75000"/>
                  </a:schemeClr>
                </a:solidFill>
                <a:ea typeface="Verdana" panose="020B0604030504040204" pitchFamily="34" charset="0"/>
                <a:cs typeface="Helvetica" panose="020B0604020202020204" pitchFamily="34" charset="0"/>
              </a:rPr>
              <a:t>Long Term Financial Plan for AM Plan Output</a:t>
            </a:r>
            <a:endParaRPr lang="en-CA" sz="2800" b="1" dirty="0">
              <a:solidFill>
                <a:schemeClr val="accent1">
                  <a:lumMod val="75000"/>
                </a:schemeClr>
              </a:solidFill>
              <a:ea typeface="Verdana" panose="020B0604030504040204" pitchFamily="34" charset="0"/>
              <a:cs typeface="Helvetica" panose="020B0604020202020204" pitchFamily="34" charset="0"/>
            </a:endParaRPr>
          </a:p>
        </p:txBody>
      </p:sp>
    </p:spTree>
    <p:extLst>
      <p:ext uri="{BB962C8B-B14F-4D97-AF65-F5344CB8AC3E}">
        <p14:creationId xmlns:p14="http://schemas.microsoft.com/office/powerpoint/2010/main" val="2465299183"/>
      </p:ext>
    </p:extLst>
  </p:cSld>
  <p:clrMapOvr>
    <a:masterClrMapping/>
  </p:clrMapOvr>
  <p:transition spd="med">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50FDF51-CC22-8275-1C61-F53047916EDA}"/>
              </a:ext>
            </a:extLst>
          </p:cNvPr>
          <p:cNvSpPr txBox="1"/>
          <p:nvPr/>
        </p:nvSpPr>
        <p:spPr>
          <a:xfrm>
            <a:off x="4538935" y="559888"/>
            <a:ext cx="3114130" cy="483169"/>
          </a:xfrm>
          <a:prstGeom prst="rect">
            <a:avLst/>
          </a:prstGeom>
          <a:noFill/>
        </p:spPr>
        <p:txBody>
          <a:bodyPr wrap="square" numCol="1" spcCol="360000" rtlCol="0">
            <a:noAutofit/>
          </a:bodyPr>
          <a:lstStyle/>
          <a:p>
            <a:pPr algn="ctr">
              <a:lnSpc>
                <a:spcPct val="125000"/>
              </a:lnSpc>
            </a:pPr>
            <a:r>
              <a:rPr lang="en-US" sz="2800" b="1" dirty="0">
                <a:solidFill>
                  <a:schemeClr val="accent1">
                    <a:lumMod val="75000"/>
                  </a:schemeClr>
                </a:solidFill>
                <a:ea typeface="Verdana" panose="020B0604030504040204" pitchFamily="34" charset="0"/>
                <a:cs typeface="Helvetica" panose="020B0604020202020204" pitchFamily="34" charset="0"/>
              </a:rPr>
              <a:t>AM </a:t>
            </a:r>
            <a:r>
              <a:rPr lang="en-US" sz="2800" b="1" dirty="0" err="1">
                <a:solidFill>
                  <a:schemeClr val="accent1">
                    <a:lumMod val="75000"/>
                  </a:schemeClr>
                </a:solidFill>
                <a:ea typeface="Verdana" panose="020B0604030504040204" pitchFamily="34" charset="0"/>
                <a:cs typeface="Helvetica" panose="020B0604020202020204" pitchFamily="34" charset="0"/>
              </a:rPr>
              <a:t>Nessy</a:t>
            </a:r>
            <a:r>
              <a:rPr lang="en-US" sz="2800" b="1" dirty="0">
                <a:solidFill>
                  <a:schemeClr val="accent1">
                    <a:lumMod val="75000"/>
                  </a:schemeClr>
                </a:solidFill>
                <a:ea typeface="Verdana" panose="020B0604030504040204" pitchFamily="34" charset="0"/>
                <a:cs typeface="Helvetica" panose="020B0604020202020204" pitchFamily="34" charset="0"/>
              </a:rPr>
              <a:t> Curve</a:t>
            </a:r>
            <a:endParaRPr lang="en-CA" sz="2800" b="1" dirty="0">
              <a:solidFill>
                <a:schemeClr val="accent1">
                  <a:lumMod val="75000"/>
                </a:schemeClr>
              </a:solidFill>
              <a:ea typeface="Verdana" panose="020B0604030504040204" pitchFamily="34" charset="0"/>
              <a:cs typeface="Helvetica" panose="020B0604020202020204" pitchFamily="34" charset="0"/>
            </a:endParaRPr>
          </a:p>
        </p:txBody>
      </p:sp>
      <p:pic>
        <p:nvPicPr>
          <p:cNvPr id="3" name="Picture 2">
            <a:extLst>
              <a:ext uri="{FF2B5EF4-FFF2-40B4-BE49-F238E27FC236}">
                <a16:creationId xmlns:a16="http://schemas.microsoft.com/office/drawing/2014/main" id="{243801DC-E107-2DF6-F76F-2B0460F39CD3}"/>
              </a:ext>
            </a:extLst>
          </p:cNvPr>
          <p:cNvPicPr>
            <a:picLocks noChangeAspect="1"/>
          </p:cNvPicPr>
          <p:nvPr/>
        </p:nvPicPr>
        <p:blipFill>
          <a:blip r:embed="rId3"/>
          <a:stretch>
            <a:fillRect/>
          </a:stretch>
        </p:blipFill>
        <p:spPr>
          <a:xfrm>
            <a:off x="449273" y="1319514"/>
            <a:ext cx="5916803" cy="4737013"/>
          </a:xfrm>
          <a:prstGeom prst="rect">
            <a:avLst/>
          </a:prstGeom>
        </p:spPr>
      </p:pic>
      <p:pic>
        <p:nvPicPr>
          <p:cNvPr id="4" name="Picture 3">
            <a:extLst>
              <a:ext uri="{FF2B5EF4-FFF2-40B4-BE49-F238E27FC236}">
                <a16:creationId xmlns:a16="http://schemas.microsoft.com/office/drawing/2014/main" id="{41AD09D5-ECDD-7FA0-564F-BD0CB1F0611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85989" y="1319514"/>
            <a:ext cx="5319370" cy="4606724"/>
          </a:xfrm>
          <a:prstGeom prst="rect">
            <a:avLst/>
          </a:prstGeom>
        </p:spPr>
      </p:pic>
    </p:spTree>
    <p:extLst>
      <p:ext uri="{BB962C8B-B14F-4D97-AF65-F5344CB8AC3E}">
        <p14:creationId xmlns:p14="http://schemas.microsoft.com/office/powerpoint/2010/main" val="813172012"/>
      </p:ext>
    </p:extLst>
  </p:cSld>
  <p:clrMapOvr>
    <a:masterClrMapping/>
  </p:clrMapOvr>
  <p:transition spd="med">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893CAE6-2A7E-F506-81DE-EDB5A7B1D929}"/>
              </a:ext>
            </a:extLst>
          </p:cNvPr>
          <p:cNvSpPr txBox="1"/>
          <p:nvPr/>
        </p:nvSpPr>
        <p:spPr>
          <a:xfrm>
            <a:off x="1519601" y="1048086"/>
            <a:ext cx="9152797" cy="4155003"/>
          </a:xfrm>
          <a:prstGeom prst="rect">
            <a:avLst/>
          </a:prstGeom>
          <a:noFill/>
        </p:spPr>
        <p:txBody>
          <a:bodyPr wrap="square" numCol="1" spcCol="360000" rtlCol="0">
            <a:noAutofit/>
          </a:bodyPr>
          <a:lstStyle/>
          <a:p>
            <a:pPr algn="ctr">
              <a:lnSpc>
                <a:spcPct val="125000"/>
              </a:lnSpc>
            </a:pPr>
            <a:r>
              <a:rPr lang="en-CA" sz="2800" b="1" dirty="0">
                <a:solidFill>
                  <a:schemeClr val="accent1">
                    <a:lumMod val="75000"/>
                  </a:schemeClr>
                </a:solidFill>
                <a:ea typeface="Verdana" panose="020B0604030504040204" pitchFamily="34" charset="0"/>
                <a:cs typeface="Helvetica" panose="020B0604020202020204" pitchFamily="34" charset="0"/>
              </a:rPr>
              <a:t>The Enablers:</a:t>
            </a:r>
          </a:p>
          <a:p>
            <a:pPr>
              <a:lnSpc>
                <a:spcPct val="125000"/>
              </a:lnSpc>
            </a:pPr>
            <a:endParaRPr lang="en-CA" sz="1200" dirty="0">
              <a:solidFill>
                <a:schemeClr val="tx2"/>
              </a:solidFill>
              <a:ea typeface="Verdana" panose="020B0604030504040204" pitchFamily="34" charset="0"/>
              <a:cs typeface="Helvetica" panose="020B0604020202020204" pitchFamily="34" charset="0"/>
            </a:endParaRPr>
          </a:p>
          <a:p>
            <a:pPr>
              <a:lnSpc>
                <a:spcPct val="125000"/>
              </a:lnSpc>
            </a:pPr>
            <a:r>
              <a:rPr lang="en-CA" sz="1200" dirty="0">
                <a:solidFill>
                  <a:schemeClr val="tx2"/>
                </a:solidFill>
                <a:ea typeface="Verdana" panose="020B0604030504040204" pitchFamily="34" charset="0"/>
                <a:cs typeface="Helvetica" panose="020B0604020202020204" pitchFamily="34" charset="0"/>
              </a:rPr>
              <a:t> </a:t>
            </a:r>
          </a:p>
          <a:p>
            <a:pPr marL="228600" indent="-228600">
              <a:lnSpc>
                <a:spcPct val="125000"/>
              </a:lnSpc>
              <a:buAutoNum type="alphaUcPeriod"/>
            </a:pPr>
            <a:r>
              <a:rPr lang="en-CA" dirty="0">
                <a:solidFill>
                  <a:schemeClr val="tx2"/>
                </a:solidFill>
                <a:ea typeface="Verdana" panose="020B0604030504040204" pitchFamily="34" charset="0"/>
                <a:cs typeface="Helvetica" panose="020B0604020202020204" pitchFamily="34" charset="0"/>
              </a:rPr>
              <a:t> People: Adequate staffing levels, competency requirements</a:t>
            </a:r>
          </a:p>
          <a:p>
            <a:pPr marL="228600" indent="-228600">
              <a:lnSpc>
                <a:spcPct val="125000"/>
              </a:lnSpc>
              <a:buAutoNum type="alphaUcPeriod"/>
            </a:pPr>
            <a:endParaRPr lang="en-CA" dirty="0">
              <a:solidFill>
                <a:schemeClr val="tx2"/>
              </a:solidFill>
              <a:ea typeface="Verdana" panose="020B0604030504040204" pitchFamily="34" charset="0"/>
              <a:cs typeface="Helvetica" panose="020B0604020202020204" pitchFamily="34" charset="0"/>
            </a:endParaRPr>
          </a:p>
          <a:p>
            <a:pPr>
              <a:lnSpc>
                <a:spcPct val="125000"/>
              </a:lnSpc>
            </a:pPr>
            <a:r>
              <a:rPr lang="en-CA" dirty="0">
                <a:solidFill>
                  <a:schemeClr val="tx2"/>
                </a:solidFill>
                <a:ea typeface="Verdana" panose="020B0604030504040204" pitchFamily="34" charset="0"/>
                <a:cs typeface="Helvetica" panose="020B0604020202020204" pitchFamily="34" charset="0"/>
              </a:rPr>
              <a:t>B. Data and Information: Consistent and verifiable</a:t>
            </a:r>
          </a:p>
          <a:p>
            <a:pPr>
              <a:lnSpc>
                <a:spcPct val="125000"/>
              </a:lnSpc>
            </a:pPr>
            <a:endParaRPr lang="en-CA" dirty="0">
              <a:solidFill>
                <a:schemeClr val="tx2"/>
              </a:solidFill>
              <a:ea typeface="Verdana" panose="020B0604030504040204" pitchFamily="34" charset="0"/>
              <a:cs typeface="Helvetica" panose="020B0604020202020204" pitchFamily="34" charset="0"/>
            </a:endParaRPr>
          </a:p>
          <a:p>
            <a:pPr>
              <a:lnSpc>
                <a:spcPct val="125000"/>
              </a:lnSpc>
            </a:pPr>
            <a:r>
              <a:rPr lang="en-CA" dirty="0">
                <a:solidFill>
                  <a:schemeClr val="tx2"/>
                </a:solidFill>
                <a:ea typeface="Verdana" panose="020B0604030504040204" pitchFamily="34" charset="0"/>
                <a:cs typeface="Helvetica" panose="020B0604020202020204" pitchFamily="34" charset="0"/>
              </a:rPr>
              <a:t>C. Systems and Tools: Software, uniformity in data governance</a:t>
            </a:r>
          </a:p>
          <a:p>
            <a:pPr>
              <a:lnSpc>
                <a:spcPct val="125000"/>
              </a:lnSpc>
            </a:pPr>
            <a:endParaRPr lang="en-CA" dirty="0">
              <a:solidFill>
                <a:schemeClr val="tx2"/>
              </a:solidFill>
              <a:ea typeface="Verdana" panose="020B0604030504040204" pitchFamily="34" charset="0"/>
              <a:cs typeface="Helvetica" panose="020B0604020202020204" pitchFamily="34" charset="0"/>
            </a:endParaRPr>
          </a:p>
          <a:p>
            <a:pPr>
              <a:lnSpc>
                <a:spcPct val="125000"/>
              </a:lnSpc>
            </a:pPr>
            <a:r>
              <a:rPr lang="en-CA" dirty="0">
                <a:solidFill>
                  <a:schemeClr val="tx2"/>
                </a:solidFill>
                <a:ea typeface="Verdana" panose="020B0604030504040204" pitchFamily="34" charset="0"/>
                <a:cs typeface="Helvetica" panose="020B0604020202020204" pitchFamily="34" charset="0"/>
              </a:rPr>
              <a:t>D. Processes: Documented and appropriate to the organization</a:t>
            </a:r>
          </a:p>
          <a:p>
            <a:pPr>
              <a:lnSpc>
                <a:spcPct val="125000"/>
              </a:lnSpc>
            </a:pPr>
            <a:endParaRPr lang="en-CA" dirty="0">
              <a:solidFill>
                <a:schemeClr val="tx2"/>
              </a:solidFill>
              <a:ea typeface="Verdana" panose="020B0604030504040204" pitchFamily="34" charset="0"/>
              <a:cs typeface="Helvetica" panose="020B0604020202020204" pitchFamily="34" charset="0"/>
            </a:endParaRPr>
          </a:p>
          <a:p>
            <a:pPr>
              <a:lnSpc>
                <a:spcPct val="125000"/>
              </a:lnSpc>
            </a:pPr>
            <a:r>
              <a:rPr lang="en-CA" dirty="0">
                <a:solidFill>
                  <a:schemeClr val="tx2"/>
                </a:solidFill>
                <a:ea typeface="Verdana" panose="020B0604030504040204" pitchFamily="34" charset="0"/>
                <a:cs typeface="Helvetica" panose="020B0604020202020204" pitchFamily="34" charset="0"/>
              </a:rPr>
              <a:t>E. Outsourcing: Does not absolve the asset “owner” from responsibility</a:t>
            </a:r>
          </a:p>
          <a:p>
            <a:pPr>
              <a:lnSpc>
                <a:spcPct val="125000"/>
              </a:lnSpc>
            </a:pPr>
            <a:endParaRPr lang="en-CA" sz="1200" dirty="0">
              <a:solidFill>
                <a:schemeClr val="tx2"/>
              </a:solidFill>
              <a:ea typeface="Verdana" panose="020B0604030504040204" pitchFamily="34" charset="0"/>
              <a:cs typeface="Helvetica" panose="020B0604020202020204" pitchFamily="34" charset="0"/>
            </a:endParaRPr>
          </a:p>
        </p:txBody>
      </p:sp>
    </p:spTree>
    <p:extLst>
      <p:ext uri="{BB962C8B-B14F-4D97-AF65-F5344CB8AC3E}">
        <p14:creationId xmlns:p14="http://schemas.microsoft.com/office/powerpoint/2010/main" val="2782965445"/>
      </p:ext>
    </p:extLst>
  </p:cSld>
  <p:clrMapOvr>
    <a:masterClrMapping/>
  </p:clrMapOvr>
  <p:transition spd="med">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B112C4A-52CC-642E-27E5-EC36284B19B7}"/>
              </a:ext>
            </a:extLst>
          </p:cNvPr>
          <p:cNvSpPr txBox="1"/>
          <p:nvPr/>
        </p:nvSpPr>
        <p:spPr>
          <a:xfrm>
            <a:off x="308344" y="925034"/>
            <a:ext cx="11621386" cy="5454502"/>
          </a:xfrm>
          <a:prstGeom prst="rect">
            <a:avLst/>
          </a:prstGeom>
          <a:noFill/>
        </p:spPr>
        <p:txBody>
          <a:bodyPr wrap="square" numCol="1" spcCol="360000" rtlCol="0">
            <a:noAutofit/>
          </a:bodyPr>
          <a:lstStyle/>
          <a:p>
            <a:pPr>
              <a:lnSpc>
                <a:spcPct val="125000"/>
              </a:lnSpc>
            </a:pPr>
            <a:r>
              <a:rPr lang="en-US" sz="2800" b="1" dirty="0">
                <a:solidFill>
                  <a:schemeClr val="accent1">
                    <a:lumMod val="75000"/>
                  </a:schemeClr>
                </a:solidFill>
                <a:ea typeface="Verdana" panose="020B0604030504040204" pitchFamily="34" charset="0"/>
                <a:cs typeface="Helvetica" panose="020B0604020202020204" pitchFamily="34" charset="0"/>
              </a:rPr>
              <a:t>Technical tools:</a:t>
            </a:r>
          </a:p>
          <a:p>
            <a:pPr>
              <a:lnSpc>
                <a:spcPct val="125000"/>
              </a:lnSpc>
            </a:pPr>
            <a:endParaRPr lang="en-US" sz="1200" dirty="0">
              <a:solidFill>
                <a:schemeClr val="tx2"/>
              </a:solidFill>
              <a:ea typeface="Verdana" panose="020B0604030504040204" pitchFamily="34" charset="0"/>
              <a:cs typeface="Helvetica" panose="020B0604020202020204" pitchFamily="34" charset="0"/>
            </a:endParaRPr>
          </a:p>
          <a:p>
            <a:pPr marL="285750" indent="-285750">
              <a:lnSpc>
                <a:spcPct val="200000"/>
              </a:lnSpc>
              <a:buFont typeface="Arial" panose="020B0604020202020204" pitchFamily="34" charset="0"/>
              <a:buChar char="•"/>
            </a:pPr>
            <a:r>
              <a:rPr lang="en-US" u="sng" dirty="0">
                <a:solidFill>
                  <a:schemeClr val="tx2"/>
                </a:solidFill>
                <a:ea typeface="Verdana" panose="020B0604030504040204" pitchFamily="34" charset="0"/>
                <a:cs typeface="Helvetica" panose="020B0604020202020204" pitchFamily="34" charset="0"/>
              </a:rPr>
              <a:t>Enterprise Asset Management System (EAMS):</a:t>
            </a:r>
            <a:r>
              <a:rPr lang="en-US" dirty="0">
                <a:solidFill>
                  <a:schemeClr val="tx2"/>
                </a:solidFill>
                <a:ea typeface="Verdana" panose="020B0604030504040204" pitchFamily="34" charset="0"/>
                <a:cs typeface="Helvetica" panose="020B0604020202020204" pitchFamily="34" charset="0"/>
              </a:rPr>
              <a:t> Provides link from operational and capital activities to budgets.</a:t>
            </a:r>
          </a:p>
          <a:p>
            <a:pPr marL="285750" indent="-285750">
              <a:lnSpc>
                <a:spcPct val="200000"/>
              </a:lnSpc>
              <a:buFont typeface="Arial" panose="020B0604020202020204" pitchFamily="34" charset="0"/>
              <a:buChar char="•"/>
            </a:pPr>
            <a:r>
              <a:rPr lang="en-US" u="sng" dirty="0">
                <a:solidFill>
                  <a:schemeClr val="tx2"/>
                </a:solidFill>
                <a:ea typeface="Verdana" panose="020B0604030504040204" pitchFamily="34" charset="0"/>
                <a:cs typeface="Helvetica" panose="020B0604020202020204" pitchFamily="34" charset="0"/>
              </a:rPr>
              <a:t>Financial system:</a:t>
            </a:r>
            <a:r>
              <a:rPr lang="en-US" dirty="0">
                <a:solidFill>
                  <a:schemeClr val="tx2"/>
                </a:solidFill>
                <a:ea typeface="Verdana" panose="020B0604030504040204" pitchFamily="34" charset="0"/>
                <a:cs typeface="Helvetica" panose="020B0604020202020204" pitchFamily="34" charset="0"/>
              </a:rPr>
              <a:t>  Accounts payable, accounts receivable, payroll, budgeting.</a:t>
            </a:r>
          </a:p>
          <a:p>
            <a:pPr marL="285750" indent="-285750">
              <a:lnSpc>
                <a:spcPct val="200000"/>
              </a:lnSpc>
              <a:buFont typeface="Arial" panose="020B0604020202020204" pitchFamily="34" charset="0"/>
              <a:buChar char="•"/>
            </a:pPr>
            <a:r>
              <a:rPr lang="en-US" u="sng" dirty="0">
                <a:solidFill>
                  <a:schemeClr val="tx2"/>
                </a:solidFill>
                <a:ea typeface="Verdana" panose="020B0604030504040204" pitchFamily="34" charset="0"/>
                <a:cs typeface="Helvetica" panose="020B0604020202020204" pitchFamily="34" charset="0"/>
              </a:rPr>
              <a:t>Long term financial planning tool:</a:t>
            </a:r>
            <a:r>
              <a:rPr lang="en-US" dirty="0">
                <a:solidFill>
                  <a:schemeClr val="tx2"/>
                </a:solidFill>
                <a:ea typeface="Verdana" panose="020B0604030504040204" pitchFamily="34" charset="0"/>
                <a:cs typeface="Helvetica" panose="020B0604020202020204" pitchFamily="34" charset="0"/>
              </a:rPr>
              <a:t> Combines technical and financial date, project decision support, funding gap analysis.</a:t>
            </a:r>
          </a:p>
          <a:p>
            <a:pPr marL="285750" indent="-285750">
              <a:lnSpc>
                <a:spcPct val="200000"/>
              </a:lnSpc>
              <a:buFont typeface="Arial" panose="020B0604020202020204" pitchFamily="34" charset="0"/>
              <a:buChar char="•"/>
            </a:pPr>
            <a:r>
              <a:rPr lang="en-US" u="sng" dirty="0">
                <a:solidFill>
                  <a:schemeClr val="tx2"/>
                </a:solidFill>
                <a:ea typeface="Verdana" panose="020B0604030504040204" pitchFamily="34" charset="0"/>
                <a:cs typeface="Helvetica" panose="020B0604020202020204" pitchFamily="34" charset="0"/>
              </a:rPr>
              <a:t>Asset repository:</a:t>
            </a:r>
            <a:r>
              <a:rPr lang="en-US" dirty="0">
                <a:solidFill>
                  <a:schemeClr val="tx2"/>
                </a:solidFill>
                <a:ea typeface="Verdana" panose="020B0604030504040204" pitchFamily="34" charset="0"/>
                <a:cs typeface="Helvetica" panose="020B0604020202020204" pitchFamily="34" charset="0"/>
              </a:rPr>
              <a:t> Records of assets and their attributes (financial information, age, condition)</a:t>
            </a:r>
          </a:p>
          <a:p>
            <a:pPr marL="285750" indent="-285750">
              <a:lnSpc>
                <a:spcPct val="200000"/>
              </a:lnSpc>
              <a:buFont typeface="Arial" panose="020B0604020202020204" pitchFamily="34" charset="0"/>
              <a:buChar char="•"/>
            </a:pPr>
            <a:r>
              <a:rPr lang="en-US" u="sng" dirty="0">
                <a:solidFill>
                  <a:schemeClr val="tx2"/>
                </a:solidFill>
                <a:ea typeface="Verdana" panose="020B0604030504040204" pitchFamily="34" charset="0"/>
                <a:cs typeface="Helvetica" panose="020B0604020202020204" pitchFamily="34" charset="0"/>
              </a:rPr>
              <a:t>Supplementary Data collection tools:</a:t>
            </a:r>
            <a:r>
              <a:rPr lang="en-US" dirty="0">
                <a:solidFill>
                  <a:schemeClr val="tx2"/>
                </a:solidFill>
                <a:ea typeface="Verdana" panose="020B0604030504040204" pitchFamily="34" charset="0"/>
                <a:cs typeface="Helvetica" panose="020B0604020202020204" pitchFamily="34" charset="0"/>
              </a:rPr>
              <a:t> Data collection configured to automate and augment the processes of other systems.</a:t>
            </a:r>
            <a:endParaRPr lang="en-CA" dirty="0">
              <a:solidFill>
                <a:schemeClr val="tx2"/>
              </a:solidFill>
              <a:ea typeface="Verdana" panose="020B0604030504040204" pitchFamily="34" charset="0"/>
              <a:cs typeface="Helvetica" panose="020B0604020202020204" pitchFamily="34" charset="0"/>
            </a:endParaRPr>
          </a:p>
        </p:txBody>
      </p:sp>
    </p:spTree>
    <p:extLst>
      <p:ext uri="{BB962C8B-B14F-4D97-AF65-F5344CB8AC3E}">
        <p14:creationId xmlns:p14="http://schemas.microsoft.com/office/powerpoint/2010/main" val="3473099810"/>
      </p:ext>
    </p:extLst>
  </p:cSld>
  <p:clrMapOvr>
    <a:masterClrMapping/>
  </p:clrMapOvr>
  <p:transition spd="med">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46EBCAC-562A-FB86-42E8-29DA2DCA4037}"/>
              </a:ext>
            </a:extLst>
          </p:cNvPr>
          <p:cNvPicPr>
            <a:picLocks noChangeAspect="1"/>
          </p:cNvPicPr>
          <p:nvPr/>
        </p:nvPicPr>
        <p:blipFill>
          <a:blip r:embed="rId3"/>
          <a:stretch>
            <a:fillRect/>
          </a:stretch>
        </p:blipFill>
        <p:spPr>
          <a:xfrm>
            <a:off x="7717134" y="1448914"/>
            <a:ext cx="4210259" cy="3776571"/>
          </a:xfrm>
          <a:prstGeom prst="rect">
            <a:avLst/>
          </a:prstGeom>
          <a:noFill/>
        </p:spPr>
      </p:pic>
      <p:sp>
        <p:nvSpPr>
          <p:cNvPr id="2" name="TextBox 1">
            <a:extLst>
              <a:ext uri="{FF2B5EF4-FFF2-40B4-BE49-F238E27FC236}">
                <a16:creationId xmlns:a16="http://schemas.microsoft.com/office/drawing/2014/main" id="{DE82866A-2A91-9388-4C13-8B79A9E090BB}"/>
              </a:ext>
            </a:extLst>
          </p:cNvPr>
          <p:cNvSpPr txBox="1"/>
          <p:nvPr/>
        </p:nvSpPr>
        <p:spPr>
          <a:xfrm>
            <a:off x="808038" y="1111689"/>
            <a:ext cx="5940000" cy="1080000"/>
          </a:xfrm>
          <a:prstGeom prst="rect">
            <a:avLst/>
          </a:prstGeom>
        </p:spPr>
        <p:txBody>
          <a:bodyPr numCol="1" spcCol="360000" rtlCol="0" anchor="b" anchorCtr="0">
            <a:normAutofit/>
          </a:bodyPr>
          <a:lstStyle/>
          <a:p>
            <a:pPr>
              <a:lnSpc>
                <a:spcPct val="90000"/>
              </a:lnSpc>
              <a:spcAft>
                <a:spcPts val="600"/>
              </a:spcAft>
            </a:pPr>
            <a:endParaRPr lang="en-US" sz="1400" b="1" kern="1200" baseline="0" dirty="0">
              <a:latin typeface="+mj-lt"/>
              <a:ea typeface="+mn-ea"/>
              <a:cs typeface="+mn-cs"/>
            </a:endParaRPr>
          </a:p>
        </p:txBody>
      </p:sp>
      <p:sp>
        <p:nvSpPr>
          <p:cNvPr id="9" name="Text Placeholder 3">
            <a:extLst>
              <a:ext uri="{FF2B5EF4-FFF2-40B4-BE49-F238E27FC236}">
                <a16:creationId xmlns:a16="http://schemas.microsoft.com/office/drawing/2014/main" id="{643CD248-3003-59C9-C3D4-273579A57CD8}"/>
              </a:ext>
            </a:extLst>
          </p:cNvPr>
          <p:cNvSpPr>
            <a:spLocks noGrp="1"/>
          </p:cNvSpPr>
          <p:nvPr>
            <p:ph type="body" sz="quarter" idx="18"/>
          </p:nvPr>
        </p:nvSpPr>
        <p:spPr>
          <a:xfrm>
            <a:off x="351693" y="2397603"/>
            <a:ext cx="7365442" cy="2063865"/>
          </a:xfrm>
        </p:spPr>
        <p:txBody>
          <a:bodyPr/>
          <a:lstStyle/>
          <a:p>
            <a:pPr marL="0" marR="0" lvl="0" indent="0" algn="l" defTabSz="914400" rtl="0" eaLnBrk="1" fontAlgn="auto" latinLnBrk="0" hangingPunct="1">
              <a:lnSpc>
                <a:spcPct val="90000"/>
              </a:lnSpc>
              <a:spcBef>
                <a:spcPts val="0"/>
              </a:spcBef>
              <a:spcAft>
                <a:spcPts val="600"/>
              </a:spcAft>
              <a:buClrTx/>
              <a:buSzTx/>
              <a:buFontTx/>
              <a:buNone/>
              <a:tabLst/>
              <a:defRPr/>
            </a:pPr>
            <a:endParaRPr kumimoji="0" lang="en-US" b="1" i="0" u="none" strike="noStrike" kern="1200" cap="none" spc="0" normalizeH="0" baseline="0" noProof="0" dirty="0">
              <a:ln>
                <a:noFill/>
              </a:ln>
              <a:solidFill>
                <a:srgbClr val="0C497D"/>
              </a:solidFill>
              <a:effectLst/>
              <a:uLnTx/>
              <a:uFillTx/>
              <a:latin typeface="Helvetica"/>
              <a:ea typeface="+mn-ea"/>
              <a:cs typeface="+mn-cs"/>
            </a:endParaRPr>
          </a:p>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2800" b="1" i="0" u="none" strike="noStrike" kern="1200" cap="none" spc="0" normalizeH="0" baseline="0" noProof="0" dirty="0">
                <a:ln>
                  <a:noFill/>
                </a:ln>
                <a:solidFill>
                  <a:srgbClr val="0C497D"/>
                </a:solidFill>
                <a:effectLst/>
                <a:uLnTx/>
                <a:uFillTx/>
                <a:latin typeface="Helvetica"/>
                <a:ea typeface="+mn-ea"/>
                <a:cs typeface="+mn-cs"/>
              </a:rPr>
              <a:t>Asset Management is a process that supports good governance, accountability, and transparency in local government.</a:t>
            </a:r>
          </a:p>
          <a:p>
            <a:endParaRPr lang="en-US" dirty="0"/>
          </a:p>
        </p:txBody>
      </p:sp>
    </p:spTree>
    <p:extLst>
      <p:ext uri="{BB962C8B-B14F-4D97-AF65-F5344CB8AC3E}">
        <p14:creationId xmlns:p14="http://schemas.microsoft.com/office/powerpoint/2010/main" val="1742816459"/>
      </p:ext>
    </p:extLst>
  </p:cSld>
  <p:clrMapOvr>
    <a:masterClrMapping/>
  </p:clrMapOvr>
  <p:transition spd="med">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A968E03-7E61-0BF7-CE8A-9A96B312052F}"/>
              </a:ext>
            </a:extLst>
          </p:cNvPr>
          <p:cNvSpPr txBox="1"/>
          <p:nvPr/>
        </p:nvSpPr>
        <p:spPr>
          <a:xfrm>
            <a:off x="616449" y="1017143"/>
            <a:ext cx="10983075" cy="4286956"/>
          </a:xfrm>
          <a:prstGeom prst="rect">
            <a:avLst/>
          </a:prstGeom>
          <a:noFill/>
        </p:spPr>
        <p:txBody>
          <a:bodyPr wrap="square" numCol="1" spcCol="360000" rtlCol="0">
            <a:noAutofit/>
          </a:bodyPr>
          <a:lstStyle/>
          <a:p>
            <a:pPr algn="ctr">
              <a:lnSpc>
                <a:spcPct val="125000"/>
              </a:lnSpc>
            </a:pPr>
            <a:r>
              <a:rPr lang="en-US" sz="2800" b="1" dirty="0">
                <a:solidFill>
                  <a:schemeClr val="accent1">
                    <a:lumMod val="75000"/>
                  </a:schemeClr>
                </a:solidFill>
                <a:ea typeface="Verdana" panose="020B0604030504040204" pitchFamily="34" charset="0"/>
                <a:cs typeface="Helvetica" panose="020B0604020202020204" pitchFamily="34" charset="0"/>
              </a:rPr>
              <a:t>The Importance of Perspective:</a:t>
            </a:r>
          </a:p>
          <a:p>
            <a:pPr>
              <a:lnSpc>
                <a:spcPct val="125000"/>
              </a:lnSpc>
            </a:pPr>
            <a:endParaRPr lang="en-US" sz="2000" b="1" dirty="0">
              <a:solidFill>
                <a:schemeClr val="accent1">
                  <a:lumMod val="75000"/>
                </a:schemeClr>
              </a:solidFill>
              <a:ea typeface="Verdana" panose="020B0604030504040204" pitchFamily="34" charset="0"/>
              <a:cs typeface="Helvetica" panose="020B0604020202020204" pitchFamily="34" charset="0"/>
            </a:endParaRPr>
          </a:p>
          <a:p>
            <a:pPr>
              <a:lnSpc>
                <a:spcPct val="125000"/>
              </a:lnSpc>
            </a:pPr>
            <a:endParaRPr lang="en-US" sz="1200" dirty="0">
              <a:solidFill>
                <a:schemeClr val="tx2"/>
              </a:solidFill>
              <a:ea typeface="Verdana" panose="020B0604030504040204" pitchFamily="34" charset="0"/>
              <a:cs typeface="Helvetica" panose="020B0604020202020204" pitchFamily="34" charset="0"/>
            </a:endParaRPr>
          </a:p>
          <a:p>
            <a:pPr marL="285750" indent="-285750">
              <a:lnSpc>
                <a:spcPct val="125000"/>
              </a:lnSpc>
              <a:buFont typeface="Arial" panose="020B0604020202020204" pitchFamily="34" charset="0"/>
              <a:buChar char="•"/>
            </a:pPr>
            <a:r>
              <a:rPr lang="en-US" sz="2000" dirty="0">
                <a:solidFill>
                  <a:schemeClr val="tx2"/>
                </a:solidFill>
                <a:ea typeface="Verdana" panose="020B0604030504040204" pitchFamily="34" charset="0"/>
                <a:cs typeface="Helvetica" panose="020B0604020202020204" pitchFamily="34" charset="0"/>
              </a:rPr>
              <a:t>Combining financial and technical perspectives creates new perspectives on assets and the services they provide</a:t>
            </a:r>
          </a:p>
          <a:p>
            <a:pPr marL="285750" indent="-285750">
              <a:lnSpc>
                <a:spcPct val="125000"/>
              </a:lnSpc>
              <a:buFont typeface="Arial" panose="020B0604020202020204" pitchFamily="34" charset="0"/>
              <a:buChar char="•"/>
            </a:pPr>
            <a:endParaRPr lang="en-US" sz="2000" dirty="0">
              <a:solidFill>
                <a:schemeClr val="tx2"/>
              </a:solidFill>
              <a:ea typeface="Verdana" panose="020B0604030504040204" pitchFamily="34" charset="0"/>
              <a:cs typeface="Helvetica" panose="020B0604020202020204" pitchFamily="34" charset="0"/>
            </a:endParaRPr>
          </a:p>
          <a:p>
            <a:pPr marL="285750" indent="-285750">
              <a:lnSpc>
                <a:spcPct val="125000"/>
              </a:lnSpc>
              <a:buFont typeface="Arial" panose="020B0604020202020204" pitchFamily="34" charset="0"/>
              <a:buChar char="•"/>
            </a:pPr>
            <a:r>
              <a:rPr lang="en-US" sz="2000" dirty="0">
                <a:solidFill>
                  <a:schemeClr val="tx2"/>
                </a:solidFill>
                <a:ea typeface="Verdana" panose="020B0604030504040204" pitchFamily="34" charset="0"/>
                <a:cs typeface="Helvetica" panose="020B0604020202020204" pitchFamily="34" charset="0"/>
              </a:rPr>
              <a:t>Different perspectives promote more options for capital and maintenance interventions</a:t>
            </a:r>
          </a:p>
          <a:p>
            <a:pPr marL="285750" indent="-285750">
              <a:lnSpc>
                <a:spcPct val="125000"/>
              </a:lnSpc>
              <a:buFont typeface="Arial" panose="020B0604020202020204" pitchFamily="34" charset="0"/>
              <a:buChar char="•"/>
            </a:pPr>
            <a:endParaRPr lang="en-US" sz="2000" dirty="0">
              <a:solidFill>
                <a:schemeClr val="tx2"/>
              </a:solidFill>
              <a:ea typeface="Verdana" panose="020B0604030504040204" pitchFamily="34" charset="0"/>
              <a:cs typeface="Helvetica" panose="020B0604020202020204" pitchFamily="34" charset="0"/>
            </a:endParaRPr>
          </a:p>
          <a:p>
            <a:pPr marL="285750" indent="-285750">
              <a:lnSpc>
                <a:spcPct val="125000"/>
              </a:lnSpc>
              <a:buFont typeface="Arial" panose="020B0604020202020204" pitchFamily="34" charset="0"/>
              <a:buChar char="•"/>
            </a:pPr>
            <a:r>
              <a:rPr lang="en-US" sz="2000" dirty="0">
                <a:solidFill>
                  <a:schemeClr val="tx2"/>
                </a:solidFill>
                <a:ea typeface="Verdana" panose="020B0604030504040204" pitchFamily="34" charset="0"/>
                <a:cs typeface="Helvetica" panose="020B0604020202020204" pitchFamily="34" charset="0"/>
              </a:rPr>
              <a:t>Considering options leads to more sustainable service delivery and better ability to manage expectations</a:t>
            </a:r>
          </a:p>
          <a:p>
            <a:pPr>
              <a:lnSpc>
                <a:spcPct val="125000"/>
              </a:lnSpc>
            </a:pPr>
            <a:endParaRPr lang="en-US" sz="1200" dirty="0">
              <a:solidFill>
                <a:schemeClr val="tx2"/>
              </a:solidFill>
              <a:ea typeface="Verdana" panose="020B0604030504040204" pitchFamily="34" charset="0"/>
              <a:cs typeface="Helvetica" panose="020B0604020202020204" pitchFamily="34" charset="0"/>
            </a:endParaRPr>
          </a:p>
          <a:p>
            <a:pPr>
              <a:lnSpc>
                <a:spcPct val="125000"/>
              </a:lnSpc>
            </a:pPr>
            <a:r>
              <a:rPr lang="en-US" sz="1200" dirty="0">
                <a:solidFill>
                  <a:schemeClr val="tx2"/>
                </a:solidFill>
                <a:ea typeface="Verdana" panose="020B0604030504040204" pitchFamily="34" charset="0"/>
                <a:cs typeface="Helvetica" panose="020B0604020202020204" pitchFamily="34" charset="0"/>
              </a:rPr>
              <a:t> </a:t>
            </a:r>
            <a:endParaRPr lang="en-CA" sz="1200" dirty="0">
              <a:solidFill>
                <a:schemeClr val="tx2"/>
              </a:solidFill>
              <a:ea typeface="Verdana" panose="020B0604030504040204" pitchFamily="34" charset="0"/>
              <a:cs typeface="Helvetica" panose="020B0604020202020204" pitchFamily="34" charset="0"/>
            </a:endParaRPr>
          </a:p>
        </p:txBody>
      </p:sp>
    </p:spTree>
    <p:extLst>
      <p:ext uri="{BB962C8B-B14F-4D97-AF65-F5344CB8AC3E}">
        <p14:creationId xmlns:p14="http://schemas.microsoft.com/office/powerpoint/2010/main" val="3908139500"/>
      </p:ext>
    </p:extLst>
  </p:cSld>
  <p:clrMapOvr>
    <a:masterClrMapping/>
  </p:clrMapOvr>
  <p:transition spd="med">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868C2CD-ED8E-C9A8-E003-AEEBDCD60DA9}"/>
              </a:ext>
            </a:extLst>
          </p:cNvPr>
          <p:cNvSpPr txBox="1"/>
          <p:nvPr/>
        </p:nvSpPr>
        <p:spPr>
          <a:xfrm>
            <a:off x="972272" y="893135"/>
            <a:ext cx="10421767" cy="5299847"/>
          </a:xfrm>
          <a:prstGeom prst="rect">
            <a:avLst/>
          </a:prstGeom>
          <a:noFill/>
        </p:spPr>
        <p:txBody>
          <a:bodyPr wrap="square" numCol="1" spcCol="360000" rtlCol="0">
            <a:noAutofit/>
          </a:bodyPr>
          <a:lstStyle/>
          <a:p>
            <a:pPr algn="ctr">
              <a:lnSpc>
                <a:spcPct val="125000"/>
              </a:lnSpc>
            </a:pPr>
            <a:r>
              <a:rPr lang="en-US" sz="2800" b="1" dirty="0">
                <a:solidFill>
                  <a:schemeClr val="accent1">
                    <a:lumMod val="75000"/>
                  </a:schemeClr>
                </a:solidFill>
                <a:ea typeface="Verdana" panose="020B0604030504040204" pitchFamily="34" charset="0"/>
                <a:cs typeface="Helvetica" panose="020B0604020202020204" pitchFamily="34" charset="0"/>
              </a:rPr>
              <a:t>Self Study Resources:</a:t>
            </a:r>
          </a:p>
          <a:p>
            <a:pPr>
              <a:lnSpc>
                <a:spcPct val="125000"/>
              </a:lnSpc>
            </a:pPr>
            <a:endParaRPr lang="en-US" sz="2000" dirty="0">
              <a:solidFill>
                <a:srgbClr val="000000"/>
              </a:solidFill>
              <a:ea typeface="Verdana" panose="020B0604030504040204" pitchFamily="34" charset="0"/>
              <a:cs typeface="Helvetica" panose="020B0604020202020204" pitchFamily="34" charset="0"/>
            </a:endParaRPr>
          </a:p>
          <a:p>
            <a:pPr>
              <a:lnSpc>
                <a:spcPct val="150000"/>
              </a:lnSpc>
            </a:pPr>
            <a:r>
              <a:rPr lang="en-US" b="1" dirty="0">
                <a:solidFill>
                  <a:srgbClr val="000000"/>
                </a:solidFill>
                <a:ea typeface="Verdana" panose="020B0604030504040204" pitchFamily="34" charset="0"/>
                <a:cs typeface="Helvetica" panose="020B0604020202020204" pitchFamily="34" charset="0"/>
              </a:rPr>
              <a:t>Asset Management BC (AMBC):   				</a:t>
            </a:r>
            <a:r>
              <a:rPr lang="en-US" dirty="0">
                <a:solidFill>
                  <a:srgbClr val="000000"/>
                </a:solidFill>
                <a:ea typeface="Verdana" panose="020B0604030504040204" pitchFamily="34" charset="0"/>
                <a:cs typeface="Helvetica" panose="020B0604020202020204" pitchFamily="34" charset="0"/>
              </a:rPr>
              <a:t>assetmanagementbc.ca</a:t>
            </a:r>
          </a:p>
          <a:p>
            <a:pPr>
              <a:lnSpc>
                <a:spcPct val="150000"/>
              </a:lnSpc>
            </a:pPr>
            <a:r>
              <a:rPr lang="en-US" b="1" dirty="0">
                <a:solidFill>
                  <a:srgbClr val="000000"/>
                </a:solidFill>
                <a:ea typeface="Verdana" panose="020B0604030504040204" pitchFamily="34" charset="0"/>
                <a:cs typeface="Helvetica" panose="020B0604020202020204" pitchFamily="34" charset="0"/>
              </a:rPr>
              <a:t>Federation of Canadian Municipalities (FCM): 		</a:t>
            </a:r>
            <a:r>
              <a:rPr lang="en-US" dirty="0">
                <a:solidFill>
                  <a:srgbClr val="000000"/>
                </a:solidFill>
                <a:ea typeface="Verdana" panose="020B0604030504040204" pitchFamily="34" charset="0"/>
                <a:cs typeface="Helvetica" panose="020B0604020202020204" pitchFamily="34" charset="0"/>
              </a:rPr>
              <a:t>fcm.ca</a:t>
            </a:r>
          </a:p>
          <a:p>
            <a:pPr>
              <a:lnSpc>
                <a:spcPct val="150000"/>
              </a:lnSpc>
            </a:pPr>
            <a:r>
              <a:rPr lang="en-US" b="1" dirty="0">
                <a:solidFill>
                  <a:srgbClr val="000000"/>
                </a:solidFill>
                <a:ea typeface="Verdana" panose="020B0604030504040204" pitchFamily="34" charset="0"/>
                <a:cs typeface="Helvetica" panose="020B0604020202020204" pitchFamily="34" charset="0"/>
              </a:rPr>
              <a:t>Canadian Network of Asset Managers (CNAM):</a:t>
            </a:r>
            <a:r>
              <a:rPr lang="en-US" dirty="0">
                <a:solidFill>
                  <a:srgbClr val="000000"/>
                </a:solidFill>
                <a:ea typeface="Verdana" panose="020B0604030504040204" pitchFamily="34" charset="0"/>
                <a:cs typeface="Helvetica" panose="020B0604020202020204" pitchFamily="34" charset="0"/>
              </a:rPr>
              <a:t> 		cnam.ca</a:t>
            </a:r>
          </a:p>
          <a:p>
            <a:pPr>
              <a:lnSpc>
                <a:spcPct val="150000"/>
              </a:lnSpc>
            </a:pPr>
            <a:r>
              <a:rPr lang="en-US" b="1" dirty="0">
                <a:solidFill>
                  <a:srgbClr val="000000"/>
                </a:solidFill>
                <a:ea typeface="Verdana" panose="020B0604030504040204" pitchFamily="34" charset="0"/>
                <a:cs typeface="Helvetica" panose="020B0604020202020204" pitchFamily="34" charset="0"/>
              </a:rPr>
              <a:t>PEMAC AM Association of Canada: 			</a:t>
            </a:r>
            <a:r>
              <a:rPr lang="en-US" dirty="0">
                <a:solidFill>
                  <a:srgbClr val="000000"/>
                </a:solidFill>
                <a:ea typeface="Verdana" panose="020B0604030504040204" pitchFamily="34" charset="0"/>
                <a:cs typeface="Helvetica" panose="020B0604020202020204" pitchFamily="34" charset="0"/>
              </a:rPr>
              <a:t>pemac.org</a:t>
            </a:r>
          </a:p>
          <a:p>
            <a:pPr>
              <a:lnSpc>
                <a:spcPct val="150000"/>
              </a:lnSpc>
            </a:pPr>
            <a:r>
              <a:rPr lang="en-US" b="1" dirty="0">
                <a:solidFill>
                  <a:srgbClr val="000000"/>
                </a:solidFill>
                <a:ea typeface="Verdana" panose="020B0604030504040204" pitchFamily="34" charset="0"/>
                <a:cs typeface="Helvetica" panose="020B0604020202020204" pitchFamily="34" charset="0"/>
              </a:rPr>
              <a:t>Municipal Natural Assets Initiative (MNAI):		</a:t>
            </a:r>
            <a:r>
              <a:rPr lang="en-US" dirty="0">
                <a:solidFill>
                  <a:srgbClr val="000000"/>
                </a:solidFill>
                <a:ea typeface="Verdana" panose="020B0604030504040204" pitchFamily="34" charset="0"/>
                <a:cs typeface="Helvetica" panose="020B0604020202020204" pitchFamily="34" charset="0"/>
              </a:rPr>
              <a:t>naturalassetsinitiative.ca</a:t>
            </a:r>
          </a:p>
          <a:p>
            <a:pPr>
              <a:lnSpc>
                <a:spcPct val="150000"/>
              </a:lnSpc>
            </a:pPr>
            <a:r>
              <a:rPr lang="en-US" b="1" dirty="0">
                <a:solidFill>
                  <a:srgbClr val="000000"/>
                </a:solidFill>
                <a:ea typeface="Verdana" panose="020B0604030504040204" pitchFamily="34" charset="0"/>
                <a:cs typeface="Helvetica" panose="020B0604020202020204" pitchFamily="34" charset="0"/>
              </a:rPr>
              <a:t>NAMS Canada						</a:t>
            </a:r>
            <a:r>
              <a:rPr lang="en-US" dirty="0">
                <a:solidFill>
                  <a:srgbClr val="000000"/>
                </a:solidFill>
                <a:ea typeface="Verdana" panose="020B0604030504040204" pitchFamily="34" charset="0"/>
                <a:cs typeface="Helvetica" panose="020B0604020202020204" pitchFamily="34" charset="0"/>
              </a:rPr>
              <a:t>namscanada.org</a:t>
            </a:r>
          </a:p>
          <a:p>
            <a:pPr>
              <a:lnSpc>
                <a:spcPct val="150000"/>
              </a:lnSpc>
            </a:pPr>
            <a:r>
              <a:rPr lang="en-US" b="1" dirty="0">
                <a:solidFill>
                  <a:srgbClr val="000000"/>
                </a:solidFill>
                <a:ea typeface="Verdana" panose="020B0604030504040204" pitchFamily="34" charset="0"/>
                <a:cs typeface="Helvetica" panose="020B0604020202020204" pitchFamily="34" charset="0"/>
              </a:rPr>
              <a:t>Institute of Public Works Engineering Australasia (IPWEA): </a:t>
            </a:r>
            <a:r>
              <a:rPr lang="en-US" dirty="0">
                <a:solidFill>
                  <a:srgbClr val="000000"/>
                </a:solidFill>
                <a:ea typeface="Verdana" panose="020B0604030504040204" pitchFamily="34" charset="0"/>
                <a:cs typeface="Helvetica" panose="020B0604020202020204" pitchFamily="34" charset="0"/>
              </a:rPr>
              <a:t>ipwea.org</a:t>
            </a:r>
          </a:p>
          <a:p>
            <a:pPr>
              <a:lnSpc>
                <a:spcPct val="150000"/>
              </a:lnSpc>
            </a:pPr>
            <a:r>
              <a:rPr lang="en-US" b="1" dirty="0">
                <a:solidFill>
                  <a:srgbClr val="000000"/>
                </a:solidFill>
                <a:ea typeface="Verdana" panose="020B0604030504040204" pitchFamily="34" charset="0"/>
                <a:cs typeface="Helvetica" panose="020B0604020202020204" pitchFamily="34" charset="0"/>
              </a:rPr>
              <a:t>Me:</a:t>
            </a:r>
            <a:r>
              <a:rPr lang="en-US" dirty="0">
                <a:solidFill>
                  <a:srgbClr val="000000"/>
                </a:solidFill>
                <a:ea typeface="Verdana" panose="020B0604030504040204" pitchFamily="34" charset="0"/>
                <a:cs typeface="Helvetica" panose="020B0604020202020204" pitchFamily="34" charset="0"/>
              </a:rPr>
              <a:t> 							LinkedIn, gsawatzky@kamloops.ca</a:t>
            </a:r>
            <a:endParaRPr lang="en-CA" b="1" dirty="0">
              <a:solidFill>
                <a:srgbClr val="000000"/>
              </a:solidFill>
              <a:ea typeface="Verdana" panose="020B0604030504040204" pitchFamily="34" charset="0"/>
              <a:cs typeface="Helvetica" panose="020B0604020202020204" pitchFamily="34" charset="0"/>
            </a:endParaRPr>
          </a:p>
        </p:txBody>
      </p:sp>
    </p:spTree>
    <p:extLst>
      <p:ext uri="{BB962C8B-B14F-4D97-AF65-F5344CB8AC3E}">
        <p14:creationId xmlns:p14="http://schemas.microsoft.com/office/powerpoint/2010/main" val="306641001"/>
      </p:ext>
    </p:extLst>
  </p:cSld>
  <p:clrMapOvr>
    <a:masterClrMapping/>
  </p:clrMapOvr>
  <p:transition spd="med">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 Placeholder 21"/>
          <p:cNvSpPr>
            <a:spLocks noGrp="1"/>
          </p:cNvSpPr>
          <p:nvPr>
            <p:ph type="body" sz="quarter" idx="21"/>
          </p:nvPr>
        </p:nvSpPr>
        <p:spPr/>
        <p:txBody>
          <a:bodyPr/>
          <a:lstStyle/>
          <a:p>
            <a:endParaRPr lang="en-CA" dirty="0"/>
          </a:p>
        </p:txBody>
      </p:sp>
      <p:sp>
        <p:nvSpPr>
          <p:cNvPr id="23" name="Text Placeholder 22"/>
          <p:cNvSpPr>
            <a:spLocks noGrp="1"/>
          </p:cNvSpPr>
          <p:nvPr>
            <p:ph type="body" sz="quarter" idx="20"/>
          </p:nvPr>
        </p:nvSpPr>
        <p:spPr/>
        <p:txBody>
          <a:bodyPr/>
          <a:lstStyle/>
          <a:p>
            <a:endParaRPr lang="en-CA"/>
          </a:p>
        </p:txBody>
      </p:sp>
      <p:sp>
        <p:nvSpPr>
          <p:cNvPr id="24" name="Text Placeholder 23"/>
          <p:cNvSpPr>
            <a:spLocks noGrp="1"/>
          </p:cNvSpPr>
          <p:nvPr>
            <p:ph type="body" sz="quarter" idx="19"/>
          </p:nvPr>
        </p:nvSpPr>
        <p:spPr>
          <a:xfrm>
            <a:off x="1803162" y="5297359"/>
            <a:ext cx="2683379" cy="607179"/>
          </a:xfrm>
          <a:ln>
            <a:noFill/>
          </a:ln>
        </p:spPr>
        <p:txBody>
          <a:bodyPr/>
          <a:lstStyle/>
          <a:p>
            <a:endParaRPr lang="en-CA" dirty="0"/>
          </a:p>
        </p:txBody>
      </p:sp>
      <p:sp>
        <p:nvSpPr>
          <p:cNvPr id="25" name="Text Placeholder 24"/>
          <p:cNvSpPr>
            <a:spLocks noGrp="1"/>
          </p:cNvSpPr>
          <p:nvPr>
            <p:ph type="body" sz="quarter" idx="11"/>
          </p:nvPr>
        </p:nvSpPr>
        <p:spPr/>
        <p:txBody>
          <a:bodyPr/>
          <a:lstStyle/>
          <a:p>
            <a:endParaRPr lang="en-CA" dirty="0"/>
          </a:p>
        </p:txBody>
      </p:sp>
      <p:sp>
        <p:nvSpPr>
          <p:cNvPr id="2" name="TextBox 1">
            <a:extLst>
              <a:ext uri="{FF2B5EF4-FFF2-40B4-BE49-F238E27FC236}">
                <a16:creationId xmlns:a16="http://schemas.microsoft.com/office/drawing/2014/main" id="{A52BAA32-28FD-DDEA-6F57-964434C25956}"/>
              </a:ext>
            </a:extLst>
          </p:cNvPr>
          <p:cNvSpPr txBox="1"/>
          <p:nvPr/>
        </p:nvSpPr>
        <p:spPr>
          <a:xfrm>
            <a:off x="1323654" y="513708"/>
            <a:ext cx="9544692" cy="707886"/>
          </a:xfrm>
          <a:prstGeom prst="rect">
            <a:avLst/>
          </a:prstGeom>
          <a:noFill/>
        </p:spPr>
        <p:txBody>
          <a:bodyPr wrap="square" rtlCol="0">
            <a:spAutoFit/>
          </a:bodyPr>
          <a:lstStyle/>
          <a:p>
            <a:pPr algn="ctr"/>
            <a:r>
              <a:rPr lang="en-US" sz="4000" b="1" dirty="0"/>
              <a:t>Thank</a:t>
            </a:r>
            <a:r>
              <a:rPr lang="en-US" dirty="0"/>
              <a:t> </a:t>
            </a:r>
            <a:r>
              <a:rPr lang="en-US" sz="4000" b="1" dirty="0"/>
              <a:t>You!</a:t>
            </a:r>
            <a:endParaRPr lang="en-CA" sz="4000" b="1" dirty="0"/>
          </a:p>
        </p:txBody>
      </p:sp>
    </p:spTree>
    <p:extLst>
      <p:ext uri="{BB962C8B-B14F-4D97-AF65-F5344CB8AC3E}">
        <p14:creationId xmlns:p14="http://schemas.microsoft.com/office/powerpoint/2010/main" val="1438663991"/>
      </p:ext>
    </p:extLst>
  </p:cSld>
  <p:clrMapOvr>
    <a:masterClrMapping/>
  </p:clrMapOvr>
  <p:transition spd="med">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D7A282A-4A43-16CB-F79A-E0385C39EE95}"/>
              </a:ext>
            </a:extLst>
          </p:cNvPr>
          <p:cNvSpPr txBox="1"/>
          <p:nvPr/>
        </p:nvSpPr>
        <p:spPr>
          <a:xfrm>
            <a:off x="3356658" y="1024127"/>
            <a:ext cx="5578997" cy="850971"/>
          </a:xfrm>
          <a:prstGeom prst="rect">
            <a:avLst/>
          </a:prstGeom>
          <a:noFill/>
        </p:spPr>
        <p:txBody>
          <a:bodyPr wrap="square" numCol="1" spcCol="360000" rtlCol="0">
            <a:noAutofit/>
          </a:bodyPr>
          <a:lstStyle/>
          <a:p>
            <a:pPr algn="ctr">
              <a:lnSpc>
                <a:spcPct val="125000"/>
              </a:lnSpc>
            </a:pPr>
            <a:r>
              <a:rPr lang="en-US" sz="3200" b="1" dirty="0">
                <a:solidFill>
                  <a:schemeClr val="accent1">
                    <a:lumMod val="75000"/>
                  </a:schemeClr>
                </a:solidFill>
                <a:ea typeface="Verdana" panose="020B0604030504040204" pitchFamily="34" charset="0"/>
                <a:cs typeface="Helvetica" panose="020B0604020202020204" pitchFamily="34" charset="0"/>
              </a:rPr>
              <a:t>What are Assets?</a:t>
            </a:r>
            <a:endParaRPr lang="en-CA" sz="3200" b="1" dirty="0">
              <a:solidFill>
                <a:schemeClr val="accent1">
                  <a:lumMod val="75000"/>
                </a:schemeClr>
              </a:solidFill>
              <a:ea typeface="Verdana" panose="020B0604030504040204" pitchFamily="34" charset="0"/>
              <a:cs typeface="Helvetica" panose="020B0604020202020204" pitchFamily="34" charset="0"/>
            </a:endParaRPr>
          </a:p>
        </p:txBody>
      </p:sp>
      <p:sp>
        <p:nvSpPr>
          <p:cNvPr id="4" name="TextBox 3">
            <a:extLst>
              <a:ext uri="{FF2B5EF4-FFF2-40B4-BE49-F238E27FC236}">
                <a16:creationId xmlns:a16="http://schemas.microsoft.com/office/drawing/2014/main" id="{FBC6324D-D695-B263-D5B6-4435531ACD86}"/>
              </a:ext>
            </a:extLst>
          </p:cNvPr>
          <p:cNvSpPr txBox="1"/>
          <p:nvPr/>
        </p:nvSpPr>
        <p:spPr>
          <a:xfrm>
            <a:off x="377952" y="2183034"/>
            <a:ext cx="11436096" cy="3046988"/>
          </a:xfrm>
          <a:prstGeom prst="rect">
            <a:avLst/>
          </a:prstGeom>
          <a:noFill/>
        </p:spPr>
        <p:txBody>
          <a:bodyPr wrap="square">
            <a:spAutoFit/>
          </a:bodyPr>
          <a:lstStyle/>
          <a:p>
            <a:r>
              <a:rPr lang="en-CA" sz="2400" dirty="0">
                <a:solidFill>
                  <a:srgbClr val="000000"/>
                </a:solidFill>
              </a:rPr>
              <a:t>Assets are physical components of a system that enables a service, or services to be provided. </a:t>
            </a:r>
          </a:p>
          <a:p>
            <a:endParaRPr lang="en-CA" sz="2400" dirty="0">
              <a:solidFill>
                <a:srgbClr val="000000"/>
              </a:solidFill>
            </a:endParaRPr>
          </a:p>
          <a:p>
            <a:r>
              <a:rPr lang="en-CA" sz="2400" dirty="0">
                <a:solidFill>
                  <a:srgbClr val="000000"/>
                </a:solidFill>
              </a:rPr>
              <a:t>Engineered assets are the designed and constructed components of infrastructure systems. For example, roads and water treatment plants are engineered assets. </a:t>
            </a:r>
          </a:p>
          <a:p>
            <a:endParaRPr lang="en-CA" sz="2400" dirty="0">
              <a:solidFill>
                <a:srgbClr val="000000"/>
              </a:solidFill>
            </a:endParaRPr>
          </a:p>
          <a:p>
            <a:r>
              <a:rPr lang="en-CA" sz="2400" dirty="0">
                <a:solidFill>
                  <a:srgbClr val="000000"/>
                </a:solidFill>
              </a:rPr>
              <a:t>Natural assets are ecosystems or natural resources that communities rely on for critical services community functioning and overall well-being. </a:t>
            </a:r>
          </a:p>
        </p:txBody>
      </p:sp>
    </p:spTree>
    <p:extLst>
      <p:ext uri="{BB962C8B-B14F-4D97-AF65-F5344CB8AC3E}">
        <p14:creationId xmlns:p14="http://schemas.microsoft.com/office/powerpoint/2010/main" val="114950773"/>
      </p:ext>
    </p:extLst>
  </p:cSld>
  <p:clrMapOvr>
    <a:masterClrMapping/>
  </p:clrMapOvr>
  <p:transition spd="med">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6BB6D82-CC25-AE9E-1500-0A3AC6B18F95}"/>
              </a:ext>
            </a:extLst>
          </p:cNvPr>
          <p:cNvSpPr>
            <a:spLocks noGrp="1"/>
          </p:cNvSpPr>
          <p:nvPr>
            <p:ph type="body" sz="quarter" idx="21"/>
          </p:nvPr>
        </p:nvSpPr>
        <p:spPr>
          <a:xfrm>
            <a:off x="876000" y="2384719"/>
            <a:ext cx="4710884" cy="3436532"/>
          </a:xfrm>
        </p:spPr>
        <p:txBody>
          <a:bodyPr/>
          <a:lstStyle/>
          <a:p>
            <a:pPr marL="285750" indent="-285750">
              <a:buFont typeface="Arial" panose="020B0604020202020204" pitchFamily="34" charset="0"/>
              <a:buChar char="•"/>
            </a:pPr>
            <a:r>
              <a:rPr lang="en-CA" sz="2400" dirty="0">
                <a:solidFill>
                  <a:srgbClr val="000000"/>
                </a:solidFill>
              </a:rPr>
              <a:t>rivers and creeks </a:t>
            </a:r>
          </a:p>
          <a:p>
            <a:pPr marL="285750" indent="-285750">
              <a:buFont typeface="Arial" panose="020B0604020202020204" pitchFamily="34" charset="0"/>
              <a:buChar char="•"/>
            </a:pPr>
            <a:r>
              <a:rPr lang="en-CA" sz="2400" dirty="0">
                <a:solidFill>
                  <a:srgbClr val="000000"/>
                </a:solidFill>
              </a:rPr>
              <a:t>foreshore areas </a:t>
            </a:r>
          </a:p>
          <a:p>
            <a:pPr marL="285750" indent="-285750">
              <a:buFont typeface="Arial" panose="020B0604020202020204" pitchFamily="34" charset="0"/>
              <a:buChar char="•"/>
            </a:pPr>
            <a:r>
              <a:rPr lang="en-CA" sz="2400" dirty="0">
                <a:solidFill>
                  <a:srgbClr val="000000"/>
                </a:solidFill>
              </a:rPr>
              <a:t>wetlands</a:t>
            </a:r>
          </a:p>
          <a:p>
            <a:pPr marL="285750" indent="-285750">
              <a:buFont typeface="Arial" panose="020B0604020202020204" pitchFamily="34" charset="0"/>
              <a:buChar char="•"/>
            </a:pPr>
            <a:r>
              <a:rPr lang="en-CA" sz="2400" dirty="0">
                <a:solidFill>
                  <a:srgbClr val="000000"/>
                </a:solidFill>
              </a:rPr>
              <a:t>forests</a:t>
            </a:r>
          </a:p>
          <a:p>
            <a:pPr marL="285750" indent="-285750">
              <a:buFont typeface="Arial" panose="020B0604020202020204" pitchFamily="34" charset="0"/>
              <a:buChar char="•"/>
            </a:pPr>
            <a:r>
              <a:rPr lang="en-CA" sz="2400" dirty="0">
                <a:solidFill>
                  <a:srgbClr val="000000"/>
                </a:solidFill>
              </a:rPr>
              <a:t>aquifers</a:t>
            </a:r>
            <a:endParaRPr lang="en-CA" sz="2400" dirty="0"/>
          </a:p>
        </p:txBody>
      </p:sp>
      <p:sp>
        <p:nvSpPr>
          <p:cNvPr id="3" name="Text Placeholder 2">
            <a:extLst>
              <a:ext uri="{FF2B5EF4-FFF2-40B4-BE49-F238E27FC236}">
                <a16:creationId xmlns:a16="http://schemas.microsoft.com/office/drawing/2014/main" id="{1471C922-FE31-F233-E37D-84D53CE6AC60}"/>
              </a:ext>
            </a:extLst>
          </p:cNvPr>
          <p:cNvSpPr>
            <a:spLocks noGrp="1"/>
          </p:cNvSpPr>
          <p:nvPr>
            <p:ph type="body" sz="quarter" idx="22"/>
          </p:nvPr>
        </p:nvSpPr>
        <p:spPr/>
        <p:txBody>
          <a:bodyPr/>
          <a:lstStyle/>
          <a:p>
            <a:pPr algn="l"/>
            <a:r>
              <a:rPr lang="en-US" dirty="0"/>
              <a:t>Examples </a:t>
            </a:r>
            <a:endParaRPr lang="en-CA" dirty="0"/>
          </a:p>
        </p:txBody>
      </p:sp>
      <p:sp>
        <p:nvSpPr>
          <p:cNvPr id="4" name="Text Placeholder 3">
            <a:extLst>
              <a:ext uri="{FF2B5EF4-FFF2-40B4-BE49-F238E27FC236}">
                <a16:creationId xmlns:a16="http://schemas.microsoft.com/office/drawing/2014/main" id="{B5FCE0AB-2F12-D8B0-5F01-FD2F4A22CBE8}"/>
              </a:ext>
            </a:extLst>
          </p:cNvPr>
          <p:cNvSpPr>
            <a:spLocks noGrp="1"/>
          </p:cNvSpPr>
          <p:nvPr>
            <p:ph type="body" sz="quarter" idx="23"/>
          </p:nvPr>
        </p:nvSpPr>
        <p:spPr/>
        <p:txBody>
          <a:bodyPr/>
          <a:lstStyle/>
          <a:p>
            <a:r>
              <a:rPr lang="en-US" dirty="0">
                <a:solidFill>
                  <a:schemeClr val="accent1">
                    <a:lumMod val="75000"/>
                  </a:schemeClr>
                </a:solidFill>
              </a:rPr>
              <a:t>Natural Assets </a:t>
            </a:r>
            <a:endParaRPr lang="en-CA" dirty="0">
              <a:solidFill>
                <a:schemeClr val="accent1">
                  <a:lumMod val="75000"/>
                </a:schemeClr>
              </a:solidFill>
            </a:endParaRPr>
          </a:p>
        </p:txBody>
      </p:sp>
      <p:sp>
        <p:nvSpPr>
          <p:cNvPr id="5" name="Text Placeholder 4">
            <a:extLst>
              <a:ext uri="{FF2B5EF4-FFF2-40B4-BE49-F238E27FC236}">
                <a16:creationId xmlns:a16="http://schemas.microsoft.com/office/drawing/2014/main" id="{031BAB86-8CDB-63F7-7222-B45FC4CE5A28}"/>
              </a:ext>
            </a:extLst>
          </p:cNvPr>
          <p:cNvSpPr>
            <a:spLocks noGrp="1"/>
          </p:cNvSpPr>
          <p:nvPr>
            <p:ph type="body" sz="quarter" idx="24"/>
          </p:nvPr>
        </p:nvSpPr>
        <p:spPr>
          <a:xfrm>
            <a:off x="6274158" y="2384719"/>
            <a:ext cx="5041842" cy="2962785"/>
          </a:xfrm>
        </p:spPr>
        <p:txBody>
          <a:bodyPr/>
          <a:lstStyle/>
          <a:p>
            <a:pPr marL="285750" indent="-285750">
              <a:buFont typeface="Arial" panose="020B0604020202020204" pitchFamily="34" charset="0"/>
              <a:buChar char="•"/>
            </a:pPr>
            <a:r>
              <a:rPr lang="en-CA" sz="2400" dirty="0">
                <a:solidFill>
                  <a:srgbClr val="000000"/>
                </a:solidFill>
              </a:rPr>
              <a:t>flood protection</a:t>
            </a:r>
          </a:p>
          <a:p>
            <a:pPr marL="285750" indent="-285750">
              <a:buFont typeface="Arial" panose="020B0604020202020204" pitchFamily="34" charset="0"/>
              <a:buChar char="•"/>
            </a:pPr>
            <a:r>
              <a:rPr lang="en-CA" sz="2400" dirty="0">
                <a:solidFill>
                  <a:srgbClr val="000000"/>
                </a:solidFill>
              </a:rPr>
              <a:t>drainage and rainwater attenuation </a:t>
            </a:r>
          </a:p>
          <a:p>
            <a:pPr marL="285750" indent="-285750">
              <a:buFont typeface="Arial" panose="020B0604020202020204" pitchFamily="34" charset="0"/>
              <a:buChar char="•"/>
            </a:pPr>
            <a:r>
              <a:rPr lang="en-CA" sz="2400" dirty="0">
                <a:solidFill>
                  <a:srgbClr val="000000"/>
                </a:solidFill>
              </a:rPr>
              <a:t>water treatment and storage, </a:t>
            </a:r>
          </a:p>
          <a:p>
            <a:pPr marL="285750" indent="-285750">
              <a:buFont typeface="Arial" panose="020B0604020202020204" pitchFamily="34" charset="0"/>
              <a:buChar char="•"/>
            </a:pPr>
            <a:r>
              <a:rPr lang="en-CA" sz="2400" dirty="0">
                <a:solidFill>
                  <a:srgbClr val="000000"/>
                </a:solidFill>
              </a:rPr>
              <a:t>recreation </a:t>
            </a:r>
          </a:p>
          <a:p>
            <a:pPr marL="285750" indent="-285750">
              <a:buFont typeface="Arial" panose="020B0604020202020204" pitchFamily="34" charset="0"/>
              <a:buChar char="•"/>
            </a:pPr>
            <a:r>
              <a:rPr lang="en-CA" sz="2400" dirty="0">
                <a:solidFill>
                  <a:srgbClr val="000000"/>
                </a:solidFill>
              </a:rPr>
              <a:t>air quality </a:t>
            </a:r>
          </a:p>
          <a:p>
            <a:endParaRPr lang="en-CA" dirty="0"/>
          </a:p>
        </p:txBody>
      </p:sp>
      <p:sp>
        <p:nvSpPr>
          <p:cNvPr id="6" name="Text Placeholder 5">
            <a:extLst>
              <a:ext uri="{FF2B5EF4-FFF2-40B4-BE49-F238E27FC236}">
                <a16:creationId xmlns:a16="http://schemas.microsoft.com/office/drawing/2014/main" id="{ECE565E7-648C-424A-869D-B099A687B648}"/>
              </a:ext>
            </a:extLst>
          </p:cNvPr>
          <p:cNvSpPr>
            <a:spLocks noGrp="1"/>
          </p:cNvSpPr>
          <p:nvPr>
            <p:ph type="body" sz="quarter" idx="25"/>
          </p:nvPr>
        </p:nvSpPr>
        <p:spPr/>
        <p:txBody>
          <a:bodyPr/>
          <a:lstStyle/>
          <a:p>
            <a:pPr algn="l"/>
            <a:r>
              <a:rPr lang="en-US" dirty="0"/>
              <a:t>Benefits</a:t>
            </a:r>
            <a:endParaRPr lang="en-CA" dirty="0"/>
          </a:p>
        </p:txBody>
      </p:sp>
      <p:pic>
        <p:nvPicPr>
          <p:cNvPr id="1026" name="Picture 2" descr="Kamloops: At The Confluence of Small Cities, Technology, and Opportunity">
            <a:extLst>
              <a:ext uri="{FF2B5EF4-FFF2-40B4-BE49-F238E27FC236}">
                <a16:creationId xmlns:a16="http://schemas.microsoft.com/office/drawing/2014/main" id="{E0F30AC6-FB1E-AFDB-5C2A-41E6B5B7092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916245"/>
            <a:ext cx="6691256" cy="17961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7347392"/>
      </p:ext>
    </p:extLst>
  </p:cSld>
  <p:clrMapOvr>
    <a:masterClrMapping/>
  </p:clrMapOvr>
  <p:transition spd="med">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8EF8F43-014F-2C9F-891C-602768A577C9}"/>
              </a:ext>
            </a:extLst>
          </p:cNvPr>
          <p:cNvSpPr txBox="1"/>
          <p:nvPr/>
        </p:nvSpPr>
        <p:spPr>
          <a:xfrm>
            <a:off x="522514" y="1315617"/>
            <a:ext cx="11346025" cy="4655974"/>
          </a:xfrm>
          <a:prstGeom prst="rect">
            <a:avLst/>
          </a:prstGeom>
          <a:noFill/>
        </p:spPr>
        <p:txBody>
          <a:bodyPr wrap="square" numCol="1" spcCol="360000" rtlCol="0">
            <a:noAutofit/>
          </a:bodyPr>
          <a:lstStyle/>
          <a:p>
            <a:pPr>
              <a:lnSpc>
                <a:spcPct val="125000"/>
              </a:lnSpc>
            </a:pPr>
            <a:endParaRPr lang="en-US" sz="1200" dirty="0">
              <a:solidFill>
                <a:schemeClr val="tx2"/>
              </a:solidFill>
              <a:ea typeface="Verdana" panose="020B0604030504040204" pitchFamily="34" charset="0"/>
              <a:cs typeface="Helvetica" panose="020B0604020202020204" pitchFamily="34" charset="0"/>
            </a:endParaRPr>
          </a:p>
          <a:p>
            <a:pPr>
              <a:lnSpc>
                <a:spcPct val="125000"/>
              </a:lnSpc>
            </a:pPr>
            <a:r>
              <a:rPr lang="en-US" sz="1600" b="1" u="sng" dirty="0">
                <a:solidFill>
                  <a:schemeClr val="tx2"/>
                </a:solidFill>
                <a:ea typeface="Verdana" panose="020B0604030504040204" pitchFamily="34" charset="0"/>
                <a:cs typeface="Helvetica" panose="020B0604020202020204" pitchFamily="34" charset="0"/>
              </a:rPr>
              <a:t>IBM:</a:t>
            </a:r>
            <a:r>
              <a:rPr lang="en-US" sz="1600" dirty="0">
                <a:solidFill>
                  <a:schemeClr val="tx2"/>
                </a:solidFill>
                <a:ea typeface="Verdana" panose="020B0604030504040204" pitchFamily="34" charset="0"/>
                <a:cs typeface="Helvetica" panose="020B0604020202020204" pitchFamily="34" charset="0"/>
              </a:rPr>
              <a:t> </a:t>
            </a:r>
            <a:r>
              <a:rPr lang="en-CA" sz="1600" b="0" i="0" dirty="0">
                <a:solidFill>
                  <a:srgbClr val="161616"/>
                </a:solidFill>
                <a:effectLst/>
                <a:highlight>
                  <a:srgbClr val="FFFFFF"/>
                </a:highlight>
                <a:latin typeface="IBM Plex Sans" panose="020F0502020204030204" pitchFamily="34" charset="0"/>
              </a:rPr>
              <a:t>Enterprise Asset </a:t>
            </a:r>
            <a:r>
              <a:rPr lang="en-CA" sz="1600" dirty="0">
                <a:solidFill>
                  <a:srgbClr val="161616"/>
                </a:solidFill>
                <a:highlight>
                  <a:srgbClr val="FFFFFF"/>
                </a:highlight>
                <a:latin typeface="IBM Plex Sans" panose="020F0502020204030204" pitchFamily="34" charset="0"/>
              </a:rPr>
              <a:t>M</a:t>
            </a:r>
            <a:r>
              <a:rPr lang="en-CA" sz="1600" b="0" i="0" dirty="0">
                <a:solidFill>
                  <a:srgbClr val="161616"/>
                </a:solidFill>
                <a:effectLst/>
                <a:highlight>
                  <a:srgbClr val="FFFFFF"/>
                </a:highlight>
                <a:latin typeface="IBM Plex Sans" panose="020F0502020204030204" pitchFamily="34" charset="0"/>
              </a:rPr>
              <a:t>anagement (EAM) is the combination of software, systems and services that maintain and control operational assets and equipment. The aim of EAM is to optimize the quality and utilization of assets throughout their lifecycle, increase productive uptime and reduce operational costs.</a:t>
            </a:r>
          </a:p>
          <a:p>
            <a:pPr>
              <a:lnSpc>
                <a:spcPct val="125000"/>
              </a:lnSpc>
            </a:pPr>
            <a:endParaRPr lang="en-US" sz="1600" dirty="0">
              <a:solidFill>
                <a:schemeClr val="tx2"/>
              </a:solidFill>
              <a:ea typeface="Verdana" panose="020B0604030504040204" pitchFamily="34" charset="0"/>
              <a:cs typeface="Helvetica" panose="020B0604020202020204" pitchFamily="34" charset="0"/>
            </a:endParaRPr>
          </a:p>
          <a:p>
            <a:pPr>
              <a:lnSpc>
                <a:spcPct val="125000"/>
              </a:lnSpc>
            </a:pPr>
            <a:endParaRPr lang="en-US" sz="1600" dirty="0">
              <a:solidFill>
                <a:schemeClr val="tx2"/>
              </a:solidFill>
              <a:ea typeface="Verdana" panose="020B0604030504040204" pitchFamily="34" charset="0"/>
              <a:cs typeface="Helvetica" panose="020B0604020202020204" pitchFamily="34" charset="0"/>
            </a:endParaRPr>
          </a:p>
          <a:p>
            <a:pPr>
              <a:lnSpc>
                <a:spcPct val="125000"/>
              </a:lnSpc>
            </a:pPr>
            <a:r>
              <a:rPr lang="en-CA" sz="1600" b="1" u="sng" dirty="0">
                <a:solidFill>
                  <a:srgbClr val="383838"/>
                </a:solidFill>
                <a:highlight>
                  <a:srgbClr val="FFFFFF"/>
                </a:highlight>
                <a:latin typeface="open sans" panose="020B0606030504020204" pitchFamily="34" charset="0"/>
                <a:ea typeface="Verdana" panose="020B0604030504040204" pitchFamily="34" charset="0"/>
                <a:cs typeface="Helvetica" panose="020B0604020202020204" pitchFamily="34" charset="0"/>
              </a:rPr>
              <a:t>CNAM:</a:t>
            </a:r>
            <a:r>
              <a:rPr lang="en-CA" sz="1600" b="1" dirty="0">
                <a:solidFill>
                  <a:srgbClr val="383838"/>
                </a:solidFill>
                <a:highlight>
                  <a:srgbClr val="FFFFFF"/>
                </a:highlight>
                <a:latin typeface="open sans" panose="020B0606030504020204" pitchFamily="34" charset="0"/>
                <a:ea typeface="Verdana" panose="020B0604030504040204" pitchFamily="34" charset="0"/>
                <a:cs typeface="Helvetica" panose="020B0604020202020204" pitchFamily="34" charset="0"/>
              </a:rPr>
              <a:t> </a:t>
            </a:r>
            <a:r>
              <a:rPr lang="en-CA" sz="1600" dirty="0">
                <a:solidFill>
                  <a:srgbClr val="000000"/>
                </a:solidFill>
                <a:highlight>
                  <a:srgbClr val="FFFFFF"/>
                </a:highlight>
                <a:latin typeface="Libre Franklin" panose="020F0502020204030204" pitchFamily="2" charset="0"/>
              </a:rPr>
              <a:t>Asset Management is the coordinated activities of an organization to realize value from its assets in the achievement of its organizational objectives.</a:t>
            </a:r>
          </a:p>
          <a:p>
            <a:pPr>
              <a:lnSpc>
                <a:spcPct val="125000"/>
              </a:lnSpc>
            </a:pPr>
            <a:endParaRPr lang="en-US" sz="1600" dirty="0">
              <a:solidFill>
                <a:schemeClr val="tx2"/>
              </a:solidFill>
              <a:ea typeface="Verdana" panose="020B0604030504040204" pitchFamily="34" charset="0"/>
              <a:cs typeface="Helvetica" panose="020B0604020202020204" pitchFamily="34" charset="0"/>
            </a:endParaRPr>
          </a:p>
          <a:p>
            <a:pPr>
              <a:lnSpc>
                <a:spcPct val="125000"/>
              </a:lnSpc>
            </a:pPr>
            <a:endParaRPr lang="en-CA" sz="1600" b="0" i="0" dirty="0">
              <a:solidFill>
                <a:srgbClr val="383838"/>
              </a:solidFill>
              <a:effectLst/>
              <a:highlight>
                <a:srgbClr val="FFFFFF"/>
              </a:highlight>
              <a:latin typeface="open sans" panose="020B0606030504020204" pitchFamily="34" charset="0"/>
            </a:endParaRPr>
          </a:p>
          <a:p>
            <a:pPr>
              <a:lnSpc>
                <a:spcPct val="125000"/>
              </a:lnSpc>
            </a:pPr>
            <a:r>
              <a:rPr lang="en-US" sz="1600" b="1" u="sng" dirty="0">
                <a:solidFill>
                  <a:schemeClr val="tx2"/>
                </a:solidFill>
                <a:ea typeface="Verdana" panose="020B0604030504040204" pitchFamily="34" charset="0"/>
                <a:cs typeface="Helvetica" panose="020B0604020202020204" pitchFamily="34" charset="0"/>
              </a:rPr>
              <a:t>AMBC</a:t>
            </a:r>
            <a:r>
              <a:rPr lang="en-US" sz="1600" u="sng" dirty="0">
                <a:solidFill>
                  <a:schemeClr val="tx2"/>
                </a:solidFill>
                <a:ea typeface="Verdana" panose="020B0604030504040204" pitchFamily="34" charset="0"/>
                <a:cs typeface="Helvetica" panose="020B0604020202020204" pitchFamily="34" charset="0"/>
              </a:rPr>
              <a:t>:</a:t>
            </a:r>
            <a:r>
              <a:rPr lang="en-US" sz="1600" dirty="0">
                <a:solidFill>
                  <a:schemeClr val="tx2"/>
                </a:solidFill>
                <a:ea typeface="Verdana" panose="020B0604030504040204" pitchFamily="34" charset="0"/>
                <a:cs typeface="Helvetica" panose="020B0604020202020204" pitchFamily="34" charset="0"/>
              </a:rPr>
              <a:t> </a:t>
            </a:r>
            <a:r>
              <a:rPr lang="en-CA" sz="1600" dirty="0">
                <a:solidFill>
                  <a:srgbClr val="383838"/>
                </a:solidFill>
                <a:highlight>
                  <a:srgbClr val="FFFFFF"/>
                </a:highlight>
                <a:latin typeface="open sans" panose="020B0606030504020204" pitchFamily="34" charset="0"/>
              </a:rPr>
              <a:t>Asset Management is the process of integrating people’s skills and actions with information about the community’s physical infrastructure assets and financial resources to ensure long term sustainable service delivery. Sound asset management practices support sustainable service delivery.</a:t>
            </a:r>
          </a:p>
        </p:txBody>
      </p:sp>
      <p:sp>
        <p:nvSpPr>
          <p:cNvPr id="3" name="TextBox 2">
            <a:extLst>
              <a:ext uri="{FF2B5EF4-FFF2-40B4-BE49-F238E27FC236}">
                <a16:creationId xmlns:a16="http://schemas.microsoft.com/office/drawing/2014/main" id="{991D4F96-9D43-1E43-5A53-4D9A2B361AEA}"/>
              </a:ext>
            </a:extLst>
          </p:cNvPr>
          <p:cNvSpPr txBox="1"/>
          <p:nvPr/>
        </p:nvSpPr>
        <p:spPr>
          <a:xfrm>
            <a:off x="3574022" y="702835"/>
            <a:ext cx="5043956" cy="612782"/>
          </a:xfrm>
          <a:prstGeom prst="rect">
            <a:avLst/>
          </a:prstGeom>
          <a:noFill/>
        </p:spPr>
        <p:txBody>
          <a:bodyPr wrap="square" numCol="1" spcCol="360000" rtlCol="0">
            <a:noAutofit/>
          </a:bodyPr>
          <a:lstStyle/>
          <a:p>
            <a:pPr algn="ctr">
              <a:lnSpc>
                <a:spcPct val="125000"/>
              </a:lnSpc>
            </a:pPr>
            <a:r>
              <a:rPr lang="en-US" sz="2800" b="1" dirty="0">
                <a:solidFill>
                  <a:schemeClr val="accent1">
                    <a:lumMod val="75000"/>
                  </a:schemeClr>
                </a:solidFill>
                <a:ea typeface="Verdana" panose="020B0604030504040204" pitchFamily="34" charset="0"/>
                <a:cs typeface="Helvetica" panose="020B0604020202020204" pitchFamily="34" charset="0"/>
              </a:rPr>
              <a:t>What is Asset Management?</a:t>
            </a:r>
          </a:p>
        </p:txBody>
      </p:sp>
    </p:spTree>
    <p:extLst>
      <p:ext uri="{BB962C8B-B14F-4D97-AF65-F5344CB8AC3E}">
        <p14:creationId xmlns:p14="http://schemas.microsoft.com/office/powerpoint/2010/main" val="105681951"/>
      </p:ext>
    </p:extLst>
  </p:cSld>
  <p:clrMapOvr>
    <a:masterClrMapping/>
  </p:clrMapOvr>
  <p:transition spd="med">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075A7E6-5A2A-7542-9F05-85AB4C7584FE}"/>
              </a:ext>
            </a:extLst>
          </p:cNvPr>
          <p:cNvPicPr>
            <a:picLocks noChangeAspect="1"/>
          </p:cNvPicPr>
          <p:nvPr/>
        </p:nvPicPr>
        <p:blipFill>
          <a:blip r:embed="rId3"/>
          <a:stretch>
            <a:fillRect/>
          </a:stretch>
        </p:blipFill>
        <p:spPr>
          <a:xfrm>
            <a:off x="1160394" y="843148"/>
            <a:ext cx="9547119" cy="5343896"/>
          </a:xfrm>
          <a:prstGeom prst="rect">
            <a:avLst/>
          </a:prstGeom>
        </p:spPr>
      </p:pic>
    </p:spTree>
    <p:extLst>
      <p:ext uri="{BB962C8B-B14F-4D97-AF65-F5344CB8AC3E}">
        <p14:creationId xmlns:p14="http://schemas.microsoft.com/office/powerpoint/2010/main" val="3125505166"/>
      </p:ext>
    </p:extLst>
  </p:cSld>
  <p:clrMapOvr>
    <a:masterClrMapping/>
  </p:clrMapOvr>
  <p:transition spd="med">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7F813EB-5B66-8AD4-C6C6-980D30AD5422}"/>
              </a:ext>
            </a:extLst>
          </p:cNvPr>
          <p:cNvSpPr txBox="1"/>
          <p:nvPr/>
        </p:nvSpPr>
        <p:spPr>
          <a:xfrm>
            <a:off x="601884" y="1053296"/>
            <a:ext cx="11331615" cy="4857647"/>
          </a:xfrm>
          <a:prstGeom prst="rect">
            <a:avLst/>
          </a:prstGeom>
          <a:noFill/>
        </p:spPr>
        <p:txBody>
          <a:bodyPr wrap="square" numCol="1" spcCol="360000" rtlCol="0">
            <a:noAutofit/>
          </a:bodyPr>
          <a:lstStyle/>
          <a:p>
            <a:pPr>
              <a:lnSpc>
                <a:spcPct val="150000"/>
              </a:lnSpc>
            </a:pPr>
            <a:r>
              <a:rPr lang="en-US" sz="2000" b="1" dirty="0">
                <a:solidFill>
                  <a:schemeClr val="accent1">
                    <a:lumMod val="75000"/>
                  </a:schemeClr>
                </a:solidFill>
                <a:ea typeface="Verdana" panose="020B0604030504040204" pitchFamily="34" charset="0"/>
                <a:cs typeface="Helvetica" panose="020B0604020202020204" pitchFamily="34" charset="0"/>
              </a:rPr>
              <a:t>ISO Standards Governing AM: Guide for Policy, AM Strategy, Legislation like O. Reg. 588/17</a:t>
            </a:r>
          </a:p>
          <a:p>
            <a:pPr marL="285750" indent="-285750">
              <a:lnSpc>
                <a:spcPct val="150000"/>
              </a:lnSpc>
              <a:buFont typeface="Arial" panose="020B0604020202020204" pitchFamily="34" charset="0"/>
              <a:buChar char="•"/>
            </a:pPr>
            <a:endParaRPr lang="en-US" sz="1600" dirty="0">
              <a:solidFill>
                <a:schemeClr val="tx2"/>
              </a:solidFill>
              <a:ea typeface="Verdana" panose="020B0604030504040204" pitchFamily="34" charset="0"/>
              <a:cs typeface="Helvetica" panose="020B0604020202020204" pitchFamily="34" charset="0"/>
            </a:endParaRPr>
          </a:p>
          <a:p>
            <a:pPr marL="285750" indent="-285750">
              <a:lnSpc>
                <a:spcPct val="200000"/>
              </a:lnSpc>
              <a:buFont typeface="Arial" panose="020B0604020202020204" pitchFamily="34" charset="0"/>
              <a:buChar char="•"/>
            </a:pPr>
            <a:r>
              <a:rPr lang="en-CA" dirty="0">
                <a:solidFill>
                  <a:schemeClr val="tx2"/>
                </a:solidFill>
                <a:ea typeface="Verdana" panose="020B0604030504040204" pitchFamily="34" charset="0"/>
                <a:cs typeface="Helvetica" panose="020B0604020202020204" pitchFamily="34" charset="0"/>
              </a:rPr>
              <a:t>ISO 55000: Asset Management – Vocabulary, Overview, and Principles</a:t>
            </a:r>
          </a:p>
          <a:p>
            <a:pPr marL="285750" indent="-285750">
              <a:lnSpc>
                <a:spcPct val="200000"/>
              </a:lnSpc>
              <a:buFont typeface="Arial" panose="020B0604020202020204" pitchFamily="34" charset="0"/>
              <a:buChar char="•"/>
            </a:pPr>
            <a:r>
              <a:rPr lang="en-CA" dirty="0">
                <a:solidFill>
                  <a:schemeClr val="tx2"/>
                </a:solidFill>
                <a:ea typeface="Verdana" panose="020B0604030504040204" pitchFamily="34" charset="0"/>
                <a:cs typeface="Helvetica" panose="020B0604020202020204" pitchFamily="34" charset="0"/>
              </a:rPr>
              <a:t>ISO 55001: Asset Management – Asset Management System Requirements</a:t>
            </a:r>
          </a:p>
          <a:p>
            <a:pPr marL="285750" indent="-285750">
              <a:lnSpc>
                <a:spcPct val="200000"/>
              </a:lnSpc>
              <a:buFont typeface="Arial" panose="020B0604020202020204" pitchFamily="34" charset="0"/>
              <a:buChar char="•"/>
            </a:pPr>
            <a:r>
              <a:rPr lang="en-CA" dirty="0">
                <a:solidFill>
                  <a:schemeClr val="tx2"/>
                </a:solidFill>
                <a:ea typeface="Verdana" panose="020B0604030504040204" pitchFamily="34" charset="0"/>
                <a:cs typeface="Helvetica" panose="020B0604020202020204" pitchFamily="34" charset="0"/>
              </a:rPr>
              <a:t>ISO 55002: Asset Management – Management Systems – Guidelines for the Application of ISO 55001</a:t>
            </a:r>
          </a:p>
          <a:p>
            <a:pPr marL="285750" indent="-285750">
              <a:lnSpc>
                <a:spcPct val="200000"/>
              </a:lnSpc>
              <a:buFont typeface="Arial" panose="020B0604020202020204" pitchFamily="34" charset="0"/>
              <a:buChar char="•"/>
            </a:pPr>
            <a:r>
              <a:rPr lang="en-CA" dirty="0">
                <a:solidFill>
                  <a:schemeClr val="tx2"/>
                </a:solidFill>
                <a:ea typeface="Verdana" panose="020B0604030504040204" pitchFamily="34" charset="0"/>
                <a:cs typeface="Helvetica" panose="020B0604020202020204" pitchFamily="34" charset="0"/>
              </a:rPr>
              <a:t>ISO 55010: Asset Management – Guidance on the Alignment of Financial and Non-Financial Functions</a:t>
            </a:r>
          </a:p>
          <a:p>
            <a:pPr marL="285750" indent="-285750">
              <a:lnSpc>
                <a:spcPct val="200000"/>
              </a:lnSpc>
              <a:buFont typeface="Arial" panose="020B0604020202020204" pitchFamily="34" charset="0"/>
              <a:buChar char="•"/>
            </a:pPr>
            <a:r>
              <a:rPr lang="en-CA" dirty="0">
                <a:solidFill>
                  <a:schemeClr val="tx2"/>
                </a:solidFill>
                <a:ea typeface="Verdana" panose="020B0604030504040204" pitchFamily="34" charset="0"/>
                <a:cs typeface="Helvetica" panose="020B0604020202020204" pitchFamily="34" charset="0"/>
              </a:rPr>
              <a:t>ISO 55011: Asset Management – Guidance for Public Policy Development</a:t>
            </a:r>
          </a:p>
          <a:p>
            <a:pPr marL="285750" indent="-285750">
              <a:lnSpc>
                <a:spcPct val="200000"/>
              </a:lnSpc>
              <a:buFont typeface="Arial" panose="020B0604020202020204" pitchFamily="34" charset="0"/>
              <a:buChar char="•"/>
            </a:pPr>
            <a:r>
              <a:rPr lang="en-CA" dirty="0">
                <a:solidFill>
                  <a:schemeClr val="tx2"/>
                </a:solidFill>
                <a:ea typeface="Verdana" panose="020B0604030504040204" pitchFamily="34" charset="0"/>
                <a:cs typeface="Helvetica" panose="020B0604020202020204" pitchFamily="34" charset="0"/>
              </a:rPr>
              <a:t>ISO 55012: Asset Management – Guidance on People Involvement and Competence</a:t>
            </a:r>
          </a:p>
          <a:p>
            <a:pPr marL="285750" indent="-285750">
              <a:lnSpc>
                <a:spcPct val="200000"/>
              </a:lnSpc>
              <a:buFont typeface="Arial" panose="020B0604020202020204" pitchFamily="34" charset="0"/>
              <a:buChar char="•"/>
            </a:pPr>
            <a:r>
              <a:rPr lang="en-CA" dirty="0">
                <a:solidFill>
                  <a:schemeClr val="tx2"/>
                </a:solidFill>
                <a:ea typeface="Verdana" panose="020B0604030504040204" pitchFamily="34" charset="0"/>
                <a:cs typeface="Helvetica" panose="020B0604020202020204" pitchFamily="34" charset="0"/>
              </a:rPr>
              <a:t>ISO 55013: Asset Management – Guidance on Data Management</a:t>
            </a:r>
          </a:p>
        </p:txBody>
      </p:sp>
    </p:spTree>
    <p:extLst>
      <p:ext uri="{BB962C8B-B14F-4D97-AF65-F5344CB8AC3E}">
        <p14:creationId xmlns:p14="http://schemas.microsoft.com/office/powerpoint/2010/main" val="323497272"/>
      </p:ext>
    </p:extLst>
  </p:cSld>
  <p:clrMapOvr>
    <a:masterClrMapping/>
  </p:clrMapOvr>
  <p:transition spd="med">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6135E84-434F-C33F-65B8-AEA9A223E660}"/>
              </a:ext>
            </a:extLst>
          </p:cNvPr>
          <p:cNvPicPr>
            <a:picLocks noChangeAspect="1"/>
          </p:cNvPicPr>
          <p:nvPr/>
        </p:nvPicPr>
        <p:blipFill>
          <a:blip r:embed="rId3"/>
          <a:stretch>
            <a:fillRect/>
          </a:stretch>
        </p:blipFill>
        <p:spPr>
          <a:xfrm>
            <a:off x="1242335" y="947391"/>
            <a:ext cx="9707330" cy="4963218"/>
          </a:xfrm>
          <a:prstGeom prst="rect">
            <a:avLst/>
          </a:prstGeom>
        </p:spPr>
      </p:pic>
    </p:spTree>
    <p:extLst>
      <p:ext uri="{BB962C8B-B14F-4D97-AF65-F5344CB8AC3E}">
        <p14:creationId xmlns:p14="http://schemas.microsoft.com/office/powerpoint/2010/main" val="411635041"/>
      </p:ext>
    </p:extLst>
  </p:cSld>
  <p:clrMapOvr>
    <a:masterClrMapping/>
  </p:clrMapOvr>
  <p:transition spd="med">
    <p:fade/>
  </p:transition>
</p:sld>
</file>

<file path=ppt/theme/theme1.xml><?xml version="1.0" encoding="utf-8"?>
<a:theme xmlns:a="http://schemas.openxmlformats.org/drawingml/2006/main" name="City of Kamloops">
  <a:themeElements>
    <a:clrScheme name="City of Kamloops">
      <a:dk1>
        <a:srgbClr val="0C497D"/>
      </a:dk1>
      <a:lt1>
        <a:srgbClr val="FFFFFF"/>
      </a:lt1>
      <a:dk2>
        <a:srgbClr val="4D4D4F"/>
      </a:dk2>
      <a:lt2>
        <a:srgbClr val="E6E7E8"/>
      </a:lt2>
      <a:accent1>
        <a:srgbClr val="458BCA"/>
      </a:accent1>
      <a:accent2>
        <a:srgbClr val="EF8B22"/>
      </a:accent2>
      <a:accent3>
        <a:srgbClr val="70A547"/>
      </a:accent3>
      <a:accent4>
        <a:srgbClr val="FFC20E"/>
      </a:accent4>
      <a:accent5>
        <a:srgbClr val="A5A5A5"/>
      </a:accent5>
      <a:accent6>
        <a:srgbClr val="0C497C"/>
      </a:accent6>
      <a:hlink>
        <a:srgbClr val="458BCA"/>
      </a:hlink>
      <a:folHlink>
        <a:srgbClr val="0C497C"/>
      </a:folHlink>
    </a:clrScheme>
    <a:fontScheme name="City of Kamloops">
      <a:majorFont>
        <a:latin typeface="Helvetica"/>
        <a:ea typeface=""/>
        <a:cs typeface=""/>
      </a:majorFont>
      <a:minorFont>
        <a:latin typeface="Helvetic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numCol="1" spcCol="360000" rtlCol="0">
        <a:noAutofit/>
      </a:bodyPr>
      <a:lstStyle>
        <a:defPPr>
          <a:lnSpc>
            <a:spcPct val="125000"/>
          </a:lnSpc>
          <a:defRPr sz="1200" dirty="0" smtClean="0">
            <a:solidFill>
              <a:schemeClr val="tx2"/>
            </a:solidFill>
            <a:ea typeface="Verdana" panose="020B0604030504040204" pitchFamily="34" charset="0"/>
            <a:cs typeface="Helvetica" panose="020B0604020202020204" pitchFamily="34" charset="0"/>
          </a:defRPr>
        </a:defPPr>
      </a:lstStyle>
    </a:txDef>
  </a:objectDefaults>
  <a:extraClrSchemeLst/>
  <a:extLst>
    <a:ext uri="{05A4C25C-085E-4340-85A3-A5531E510DB2}">
      <thm15:themeFamily xmlns:thm15="http://schemas.microsoft.com/office/thememl/2012/main" name="PowerPoint_City of Kamloops.potx" id="{10D91EFD-DD28-49F8-AC9F-F4FAF77CD08A}" vid="{C7B757E1-33A7-4825-AE14-A6564D4B639A}"/>
    </a:ext>
  </a:extLst>
</a:theme>
</file>

<file path=ppt/theme/theme2.xml><?xml version="1.0" encoding="utf-8"?>
<a:theme xmlns:a="http://schemas.openxmlformats.org/drawingml/2006/main" name="City - Title">
  <a:themeElements>
    <a:clrScheme name="City of Kamloops">
      <a:dk1>
        <a:srgbClr val="0C497D"/>
      </a:dk1>
      <a:lt1>
        <a:srgbClr val="FFFFFF"/>
      </a:lt1>
      <a:dk2>
        <a:srgbClr val="4D4D4F"/>
      </a:dk2>
      <a:lt2>
        <a:srgbClr val="E6E7E8"/>
      </a:lt2>
      <a:accent1>
        <a:srgbClr val="458BCA"/>
      </a:accent1>
      <a:accent2>
        <a:srgbClr val="EF8B22"/>
      </a:accent2>
      <a:accent3>
        <a:srgbClr val="70A547"/>
      </a:accent3>
      <a:accent4>
        <a:srgbClr val="FFC20E"/>
      </a:accent4>
      <a:accent5>
        <a:srgbClr val="A5A5A5"/>
      </a:accent5>
      <a:accent6>
        <a:srgbClr val="0C497C"/>
      </a:accent6>
      <a:hlink>
        <a:srgbClr val="458BCA"/>
      </a:hlink>
      <a:folHlink>
        <a:srgbClr val="0C497C"/>
      </a:folHlink>
    </a:clrScheme>
    <a:fontScheme name="City of Kamloops">
      <a:majorFont>
        <a:latin typeface="Helvetica"/>
        <a:ea typeface=""/>
        <a:cs typeface=""/>
      </a:majorFont>
      <a:minorFont>
        <a:latin typeface="Helvetic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owerPoint_City of Kamloops.potx" id="{10D91EFD-DD28-49F8-AC9F-F4FAF77CD08A}" vid="{72F272FF-CA9B-4754-88E0-88B319B880F8}"/>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288722_City of Kamloops PowerPoint Template</Template>
  <TotalTime>4581</TotalTime>
  <Words>1469</Words>
  <Application>Microsoft Office PowerPoint</Application>
  <PresentationFormat>Widescreen</PresentationFormat>
  <Paragraphs>220</Paragraphs>
  <Slides>32</Slides>
  <Notes>29</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32</vt:i4>
      </vt:variant>
    </vt:vector>
  </HeadingPairs>
  <TitlesOfParts>
    <vt:vector size="44" baseType="lpstr">
      <vt:lpstr>Verdana</vt:lpstr>
      <vt:lpstr>Roboto</vt:lpstr>
      <vt:lpstr>Arial</vt:lpstr>
      <vt:lpstr>Calibri</vt:lpstr>
      <vt:lpstr>open sans</vt:lpstr>
      <vt:lpstr>Libre Franklin</vt:lpstr>
      <vt:lpstr>Helvetica</vt:lpstr>
      <vt:lpstr>IBM Plex Sans</vt:lpstr>
      <vt:lpstr>Bauhaus 93</vt:lpstr>
      <vt:lpstr>Wingdings</vt:lpstr>
      <vt:lpstr>City of Kamloops</vt:lpstr>
      <vt:lpstr>City - Title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City of Kamloops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Greg Sawatzky</dc:creator>
  <cp:lastModifiedBy>Alison Slater</cp:lastModifiedBy>
  <cp:revision>3</cp:revision>
  <cp:lastPrinted>2019-05-08T18:52:42Z</cp:lastPrinted>
  <dcterms:created xsi:type="dcterms:W3CDTF">2024-09-18T14:36:23Z</dcterms:created>
  <dcterms:modified xsi:type="dcterms:W3CDTF">2024-11-01T17:34:44Z</dcterms:modified>
</cp:coreProperties>
</file>